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17.xml" ContentType="application/vnd.openxmlformats-officedocument.drawingml.diagramLayout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wmf" ContentType="image/x-wmf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0" r:id="rId3"/>
    <p:sldId id="277" r:id="rId4"/>
    <p:sldId id="268" r:id="rId5"/>
    <p:sldId id="260" r:id="rId6"/>
    <p:sldId id="261" r:id="rId7"/>
    <p:sldId id="259" r:id="rId8"/>
    <p:sldId id="279" r:id="rId9"/>
    <p:sldId id="281" r:id="rId10"/>
    <p:sldId id="267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95874-E0B0-4010-91BF-C59DDF7C2770}" type="doc">
      <dgm:prSet loTypeId="urn:microsoft.com/office/officeart/2008/layout/VerticalCurv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943AAEB-712C-4560-8C59-7DA03AE6847D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Мінімальна пенсія за віком для непрацюючих</a:t>
          </a:r>
          <a:endParaRPr lang="ru-RU" sz="1400" b="1" dirty="0">
            <a:solidFill>
              <a:schemeClr val="tx1"/>
            </a:solidFill>
          </a:endParaRPr>
        </a:p>
      </dgm:t>
    </dgm:pt>
    <dgm:pt modelId="{4A9FB121-6216-4E06-B000-1ED38D27D91D}" type="parTrans" cxnId="{0BB61B3F-2145-42B5-A614-1C45EB009C0A}">
      <dgm:prSet/>
      <dgm:spPr/>
      <dgm:t>
        <a:bodyPr/>
        <a:lstStyle/>
        <a:p>
          <a:endParaRPr lang="ru-RU"/>
        </a:p>
      </dgm:t>
    </dgm:pt>
    <dgm:pt modelId="{862C6D91-5D23-4A4A-88A6-73AE052B7DCA}" type="sibTrans" cxnId="{0BB61B3F-2145-42B5-A614-1C45EB009C0A}">
      <dgm:prSet/>
      <dgm:spPr/>
      <dgm:t>
        <a:bodyPr/>
        <a:lstStyle/>
        <a:p>
          <a:endParaRPr lang="ru-RU"/>
        </a:p>
      </dgm:t>
    </dgm:pt>
    <dgm:pt modelId="{E2FB59D7-9EFE-4949-9DA0-03C8D3C7F425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Мінімальна пенсійна виплата інвалідам війни та учасникам бойових дій</a:t>
          </a:r>
        </a:p>
      </dgm:t>
    </dgm:pt>
    <dgm:pt modelId="{73D51AD7-AF31-4B80-982B-107C1DF2A9F2}" type="parTrans" cxnId="{98C61C9C-AF2A-4E3C-AB8C-487DDA0D142B}">
      <dgm:prSet/>
      <dgm:spPr/>
      <dgm:t>
        <a:bodyPr/>
        <a:lstStyle/>
        <a:p>
          <a:endParaRPr lang="ru-RU"/>
        </a:p>
      </dgm:t>
    </dgm:pt>
    <dgm:pt modelId="{F3802D66-C790-4F8D-84FF-D8F6D249A7B0}" type="sibTrans" cxnId="{98C61C9C-AF2A-4E3C-AB8C-487DDA0D142B}">
      <dgm:prSet/>
      <dgm:spPr/>
      <dgm:t>
        <a:bodyPr/>
        <a:lstStyle/>
        <a:p>
          <a:endParaRPr lang="ru-RU"/>
        </a:p>
      </dgm:t>
    </dgm:pt>
    <dgm:pt modelId="{C8CF234F-F8DA-42BE-BC84-75A6F7726F2C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tx1"/>
              </a:solidFill>
            </a:rPr>
            <a:t>Мінімальна пенсійна виплата інвалідам ЧАЕС</a:t>
          </a:r>
        </a:p>
      </dgm:t>
    </dgm:pt>
    <dgm:pt modelId="{C27212E6-AC2F-43BE-94E7-E6BD8913EEAA}" type="parTrans" cxnId="{F6EED2ED-0DB4-449A-91E7-1C86DEDF760A}">
      <dgm:prSet/>
      <dgm:spPr/>
      <dgm:t>
        <a:bodyPr/>
        <a:lstStyle/>
        <a:p>
          <a:endParaRPr lang="ru-RU"/>
        </a:p>
      </dgm:t>
    </dgm:pt>
    <dgm:pt modelId="{710F81A7-FCC2-4063-AE24-BAF5B05D5925}" type="sibTrans" cxnId="{F6EED2ED-0DB4-449A-91E7-1C86DEDF760A}">
      <dgm:prSet/>
      <dgm:spPr/>
      <dgm:t>
        <a:bodyPr/>
        <a:lstStyle/>
        <a:p>
          <a:endParaRPr lang="ru-RU"/>
        </a:p>
      </dgm:t>
    </dgm:pt>
    <dgm:pt modelId="{F9E822F4-B8D7-4F3D-AB2D-1E243F37D8A9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tx1"/>
              </a:solidFill>
            </a:rPr>
            <a:t>Мінімальна пенсія військовослужбовцям та членам їх сімей</a:t>
          </a:r>
        </a:p>
      </dgm:t>
    </dgm:pt>
    <dgm:pt modelId="{4972A260-6918-4735-B428-0BEA327B5A34}" type="parTrans" cxnId="{37D8351E-D132-43F3-AA88-B13C8B69EB6F}">
      <dgm:prSet/>
      <dgm:spPr/>
      <dgm:t>
        <a:bodyPr/>
        <a:lstStyle/>
        <a:p>
          <a:endParaRPr lang="ru-RU"/>
        </a:p>
      </dgm:t>
    </dgm:pt>
    <dgm:pt modelId="{214096F8-EF22-48F5-B61F-ABEABE78C3B1}" type="sibTrans" cxnId="{37D8351E-D132-43F3-AA88-B13C8B69EB6F}">
      <dgm:prSet/>
      <dgm:spPr/>
      <dgm:t>
        <a:bodyPr/>
        <a:lstStyle/>
        <a:p>
          <a:endParaRPr lang="ru-RU"/>
        </a:p>
      </dgm:t>
    </dgm:pt>
    <dgm:pt modelId="{CF07EB03-E709-44E8-AA00-3B837F34DCA6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tx1"/>
              </a:solidFill>
            </a:rPr>
            <a:t>Мінімальна пенсія шахтарям</a:t>
          </a:r>
        </a:p>
      </dgm:t>
    </dgm:pt>
    <dgm:pt modelId="{036B00E0-CB13-4C01-8373-677840FBFBA1}" type="parTrans" cxnId="{84393C96-1E20-4693-B3E9-424A74E07532}">
      <dgm:prSet/>
      <dgm:spPr/>
      <dgm:t>
        <a:bodyPr/>
        <a:lstStyle/>
        <a:p>
          <a:endParaRPr lang="ru-RU"/>
        </a:p>
      </dgm:t>
    </dgm:pt>
    <dgm:pt modelId="{CA8B389B-2CA3-4FD7-9B84-98508C57D45B}" type="sibTrans" cxnId="{84393C96-1E20-4693-B3E9-424A74E07532}">
      <dgm:prSet/>
      <dgm:spPr/>
      <dgm:t>
        <a:bodyPr/>
        <a:lstStyle/>
        <a:p>
          <a:endParaRPr lang="ru-RU"/>
        </a:p>
      </dgm:t>
    </dgm:pt>
    <dgm:pt modelId="{C4F90938-7083-4D43-B6FF-00C37CCDB9ED}" type="pres">
      <dgm:prSet presAssocID="{1F095874-E0B0-4010-91BF-C59DDF7C277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8890F8-8985-4D35-AA9E-C3F37908ABFE}" type="pres">
      <dgm:prSet presAssocID="{1F095874-E0B0-4010-91BF-C59DDF7C2770}" presName="Name1" presStyleCnt="0"/>
      <dgm:spPr/>
    </dgm:pt>
    <dgm:pt modelId="{4AB1207C-867A-480C-A2D9-A7829DC91EAF}" type="pres">
      <dgm:prSet presAssocID="{1F095874-E0B0-4010-91BF-C59DDF7C2770}" presName="cycle" presStyleCnt="0"/>
      <dgm:spPr/>
    </dgm:pt>
    <dgm:pt modelId="{E91AEF98-9715-4BBD-B4B0-0F68F85C3ACC}" type="pres">
      <dgm:prSet presAssocID="{1F095874-E0B0-4010-91BF-C59DDF7C2770}" presName="srcNode" presStyleLbl="node1" presStyleIdx="0" presStyleCnt="5"/>
      <dgm:spPr/>
    </dgm:pt>
    <dgm:pt modelId="{5475D934-EF1D-4E1F-B225-675A810EFA16}" type="pres">
      <dgm:prSet presAssocID="{1F095874-E0B0-4010-91BF-C59DDF7C2770}" presName="conn" presStyleLbl="parChTrans1D2" presStyleIdx="0" presStyleCnt="1"/>
      <dgm:spPr/>
      <dgm:t>
        <a:bodyPr/>
        <a:lstStyle/>
        <a:p>
          <a:endParaRPr lang="ru-RU"/>
        </a:p>
      </dgm:t>
    </dgm:pt>
    <dgm:pt modelId="{7A23C536-6186-41FF-9215-DB2AA8A3CAF5}" type="pres">
      <dgm:prSet presAssocID="{1F095874-E0B0-4010-91BF-C59DDF7C2770}" presName="extraNode" presStyleLbl="node1" presStyleIdx="0" presStyleCnt="5"/>
      <dgm:spPr/>
    </dgm:pt>
    <dgm:pt modelId="{08E272E5-DC9E-4F38-82A3-F00750D76F14}" type="pres">
      <dgm:prSet presAssocID="{1F095874-E0B0-4010-91BF-C59DDF7C2770}" presName="dstNode" presStyleLbl="node1" presStyleIdx="0" presStyleCnt="5"/>
      <dgm:spPr/>
    </dgm:pt>
    <dgm:pt modelId="{7914E6A4-5C41-40CA-822F-685AA7225373}" type="pres">
      <dgm:prSet presAssocID="{B943AAEB-712C-4560-8C59-7DA03AE6847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2CD0F-CFC2-40F0-BA9F-F9E3E7B22AB1}" type="pres">
      <dgm:prSet presAssocID="{B943AAEB-712C-4560-8C59-7DA03AE6847D}" presName="accent_1" presStyleCnt="0"/>
      <dgm:spPr/>
    </dgm:pt>
    <dgm:pt modelId="{8F3AD038-59B7-40C9-A3E9-F7CF2BA1E6ED}" type="pres">
      <dgm:prSet presAssocID="{B943AAEB-712C-4560-8C59-7DA03AE6847D}" presName="accentRepeatNode" presStyleLbl="solidFgAcc1" presStyleIdx="0" presStyleCnt="5"/>
      <dgm:spPr/>
    </dgm:pt>
    <dgm:pt modelId="{6809F5DA-7973-4BEC-BE0C-3AF241BA6E59}" type="pres">
      <dgm:prSet presAssocID="{E2FB59D7-9EFE-4949-9DA0-03C8D3C7F42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52B3F-B4BD-4168-8C3E-41DE8A347A1E}" type="pres">
      <dgm:prSet presAssocID="{E2FB59D7-9EFE-4949-9DA0-03C8D3C7F425}" presName="accent_2" presStyleCnt="0"/>
      <dgm:spPr/>
    </dgm:pt>
    <dgm:pt modelId="{DA88F29D-C06B-46A8-BA57-3E620319A2F4}" type="pres">
      <dgm:prSet presAssocID="{E2FB59D7-9EFE-4949-9DA0-03C8D3C7F425}" presName="accentRepeatNode" presStyleLbl="solidFgAcc1" presStyleIdx="1" presStyleCnt="5"/>
      <dgm:spPr/>
    </dgm:pt>
    <dgm:pt modelId="{FC15B57B-25B6-4065-99F7-A98A399FB4A6}" type="pres">
      <dgm:prSet presAssocID="{C8CF234F-F8DA-42BE-BC84-75A6F7726F2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04AB8-C7D1-4C6C-A920-DBA09EC77960}" type="pres">
      <dgm:prSet presAssocID="{C8CF234F-F8DA-42BE-BC84-75A6F7726F2C}" presName="accent_3" presStyleCnt="0"/>
      <dgm:spPr/>
    </dgm:pt>
    <dgm:pt modelId="{AB25F30B-18BC-4B40-85FE-829A869FE69F}" type="pres">
      <dgm:prSet presAssocID="{C8CF234F-F8DA-42BE-BC84-75A6F7726F2C}" presName="accentRepeatNode" presStyleLbl="solidFgAcc1" presStyleIdx="2" presStyleCnt="5"/>
      <dgm:spPr/>
    </dgm:pt>
    <dgm:pt modelId="{3EF67B24-0B3D-4301-BB1E-A4ADB10520EA}" type="pres">
      <dgm:prSet presAssocID="{CF07EB03-E709-44E8-AA00-3B837F34DCA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69966-73F8-4777-9D59-3E7156FC080E}" type="pres">
      <dgm:prSet presAssocID="{CF07EB03-E709-44E8-AA00-3B837F34DCA6}" presName="accent_4" presStyleCnt="0"/>
      <dgm:spPr/>
    </dgm:pt>
    <dgm:pt modelId="{27DE7FE6-0D0C-4133-9ACC-83338C02A6C8}" type="pres">
      <dgm:prSet presAssocID="{CF07EB03-E709-44E8-AA00-3B837F34DCA6}" presName="accentRepeatNode" presStyleLbl="solidFgAcc1" presStyleIdx="3" presStyleCnt="5"/>
      <dgm:spPr/>
    </dgm:pt>
    <dgm:pt modelId="{B81820B7-E19F-4434-A01E-9B0FD2D4208A}" type="pres">
      <dgm:prSet presAssocID="{F9E822F4-B8D7-4F3D-AB2D-1E243F37D8A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6485A-C047-4641-8761-2946197BA936}" type="pres">
      <dgm:prSet presAssocID="{F9E822F4-B8D7-4F3D-AB2D-1E243F37D8A9}" presName="accent_5" presStyleCnt="0"/>
      <dgm:spPr/>
    </dgm:pt>
    <dgm:pt modelId="{5A49F454-BB9C-4FA3-819C-687E8F32683D}" type="pres">
      <dgm:prSet presAssocID="{F9E822F4-B8D7-4F3D-AB2D-1E243F37D8A9}" presName="accentRepeatNode" presStyleLbl="solidFgAcc1" presStyleIdx="4" presStyleCnt="5"/>
      <dgm:spPr/>
    </dgm:pt>
  </dgm:ptLst>
  <dgm:cxnLst>
    <dgm:cxn modelId="{2629C909-00D8-4FD0-B68B-D8644567E017}" type="presOf" srcId="{CF07EB03-E709-44E8-AA00-3B837F34DCA6}" destId="{3EF67B24-0B3D-4301-BB1E-A4ADB10520EA}" srcOrd="0" destOrd="0" presId="urn:microsoft.com/office/officeart/2008/layout/VerticalCurvedList"/>
    <dgm:cxn modelId="{25664C3A-F11C-4FD7-943E-8297812436CA}" type="presOf" srcId="{C8CF234F-F8DA-42BE-BC84-75A6F7726F2C}" destId="{FC15B57B-25B6-4065-99F7-A98A399FB4A6}" srcOrd="0" destOrd="0" presId="urn:microsoft.com/office/officeart/2008/layout/VerticalCurvedList"/>
    <dgm:cxn modelId="{9A351597-0E86-4B5B-A98A-E26D2F148386}" type="presOf" srcId="{1F095874-E0B0-4010-91BF-C59DDF7C2770}" destId="{C4F90938-7083-4D43-B6FF-00C37CCDB9ED}" srcOrd="0" destOrd="0" presId="urn:microsoft.com/office/officeart/2008/layout/VerticalCurvedList"/>
    <dgm:cxn modelId="{0BB61B3F-2145-42B5-A614-1C45EB009C0A}" srcId="{1F095874-E0B0-4010-91BF-C59DDF7C2770}" destId="{B943AAEB-712C-4560-8C59-7DA03AE6847D}" srcOrd="0" destOrd="0" parTransId="{4A9FB121-6216-4E06-B000-1ED38D27D91D}" sibTransId="{862C6D91-5D23-4A4A-88A6-73AE052B7DCA}"/>
    <dgm:cxn modelId="{21A88FA0-02A7-4667-9550-42E4461A24A6}" type="presOf" srcId="{E2FB59D7-9EFE-4949-9DA0-03C8D3C7F425}" destId="{6809F5DA-7973-4BEC-BE0C-3AF241BA6E59}" srcOrd="0" destOrd="0" presId="urn:microsoft.com/office/officeart/2008/layout/VerticalCurvedList"/>
    <dgm:cxn modelId="{F6EED2ED-0DB4-449A-91E7-1C86DEDF760A}" srcId="{1F095874-E0B0-4010-91BF-C59DDF7C2770}" destId="{C8CF234F-F8DA-42BE-BC84-75A6F7726F2C}" srcOrd="2" destOrd="0" parTransId="{C27212E6-AC2F-43BE-94E7-E6BD8913EEAA}" sibTransId="{710F81A7-FCC2-4063-AE24-BAF5B05D5925}"/>
    <dgm:cxn modelId="{207FB95F-EF04-41C7-A268-A3891F94FA31}" type="presOf" srcId="{B943AAEB-712C-4560-8C59-7DA03AE6847D}" destId="{7914E6A4-5C41-40CA-822F-685AA7225373}" srcOrd="0" destOrd="0" presId="urn:microsoft.com/office/officeart/2008/layout/VerticalCurvedList"/>
    <dgm:cxn modelId="{1096A7F3-4BD6-4F0C-B4B9-28743838F351}" type="presOf" srcId="{F9E822F4-B8D7-4F3D-AB2D-1E243F37D8A9}" destId="{B81820B7-E19F-4434-A01E-9B0FD2D4208A}" srcOrd="0" destOrd="0" presId="urn:microsoft.com/office/officeart/2008/layout/VerticalCurvedList"/>
    <dgm:cxn modelId="{B23A5EA2-CA4F-42B2-A9E8-F49AC5A60C57}" type="presOf" srcId="{862C6D91-5D23-4A4A-88A6-73AE052B7DCA}" destId="{5475D934-EF1D-4E1F-B225-675A810EFA16}" srcOrd="0" destOrd="0" presId="urn:microsoft.com/office/officeart/2008/layout/VerticalCurvedList"/>
    <dgm:cxn modelId="{84393C96-1E20-4693-B3E9-424A74E07532}" srcId="{1F095874-E0B0-4010-91BF-C59DDF7C2770}" destId="{CF07EB03-E709-44E8-AA00-3B837F34DCA6}" srcOrd="3" destOrd="0" parTransId="{036B00E0-CB13-4C01-8373-677840FBFBA1}" sibTransId="{CA8B389B-2CA3-4FD7-9B84-98508C57D45B}"/>
    <dgm:cxn modelId="{98C61C9C-AF2A-4E3C-AB8C-487DDA0D142B}" srcId="{1F095874-E0B0-4010-91BF-C59DDF7C2770}" destId="{E2FB59D7-9EFE-4949-9DA0-03C8D3C7F425}" srcOrd="1" destOrd="0" parTransId="{73D51AD7-AF31-4B80-982B-107C1DF2A9F2}" sibTransId="{F3802D66-C790-4F8D-84FF-D8F6D249A7B0}"/>
    <dgm:cxn modelId="{37D8351E-D132-43F3-AA88-B13C8B69EB6F}" srcId="{1F095874-E0B0-4010-91BF-C59DDF7C2770}" destId="{F9E822F4-B8D7-4F3D-AB2D-1E243F37D8A9}" srcOrd="4" destOrd="0" parTransId="{4972A260-6918-4735-B428-0BEA327B5A34}" sibTransId="{214096F8-EF22-48F5-B61F-ABEABE78C3B1}"/>
    <dgm:cxn modelId="{61173A9F-E9A1-400B-B635-D16ABB51A553}" type="presParOf" srcId="{C4F90938-7083-4D43-B6FF-00C37CCDB9ED}" destId="{898890F8-8985-4D35-AA9E-C3F37908ABFE}" srcOrd="0" destOrd="0" presId="urn:microsoft.com/office/officeart/2008/layout/VerticalCurvedList"/>
    <dgm:cxn modelId="{24492ECB-8DE7-4282-96FC-931DBA58334C}" type="presParOf" srcId="{898890F8-8985-4D35-AA9E-C3F37908ABFE}" destId="{4AB1207C-867A-480C-A2D9-A7829DC91EAF}" srcOrd="0" destOrd="0" presId="urn:microsoft.com/office/officeart/2008/layout/VerticalCurvedList"/>
    <dgm:cxn modelId="{AD2D4CDA-B540-4A3F-897A-03F718654273}" type="presParOf" srcId="{4AB1207C-867A-480C-A2D9-A7829DC91EAF}" destId="{E91AEF98-9715-4BBD-B4B0-0F68F85C3ACC}" srcOrd="0" destOrd="0" presId="urn:microsoft.com/office/officeart/2008/layout/VerticalCurvedList"/>
    <dgm:cxn modelId="{3FA42D7F-77E8-4D2C-A723-624BF48FB2D6}" type="presParOf" srcId="{4AB1207C-867A-480C-A2D9-A7829DC91EAF}" destId="{5475D934-EF1D-4E1F-B225-675A810EFA16}" srcOrd="1" destOrd="0" presId="urn:microsoft.com/office/officeart/2008/layout/VerticalCurvedList"/>
    <dgm:cxn modelId="{2B236CC6-0CC7-4FC0-A625-792EEC32C0AB}" type="presParOf" srcId="{4AB1207C-867A-480C-A2D9-A7829DC91EAF}" destId="{7A23C536-6186-41FF-9215-DB2AA8A3CAF5}" srcOrd="2" destOrd="0" presId="urn:microsoft.com/office/officeart/2008/layout/VerticalCurvedList"/>
    <dgm:cxn modelId="{49AB9AEE-F86A-431D-85E9-8E2D8F7AECE7}" type="presParOf" srcId="{4AB1207C-867A-480C-A2D9-A7829DC91EAF}" destId="{08E272E5-DC9E-4F38-82A3-F00750D76F14}" srcOrd="3" destOrd="0" presId="urn:microsoft.com/office/officeart/2008/layout/VerticalCurvedList"/>
    <dgm:cxn modelId="{A7E13080-6221-4600-B27C-5C016BCB16B4}" type="presParOf" srcId="{898890F8-8985-4D35-AA9E-C3F37908ABFE}" destId="{7914E6A4-5C41-40CA-822F-685AA7225373}" srcOrd="1" destOrd="0" presId="urn:microsoft.com/office/officeart/2008/layout/VerticalCurvedList"/>
    <dgm:cxn modelId="{9431E6A8-BE10-489E-BFF1-980E6FB7F1D7}" type="presParOf" srcId="{898890F8-8985-4D35-AA9E-C3F37908ABFE}" destId="{3972CD0F-CFC2-40F0-BA9F-F9E3E7B22AB1}" srcOrd="2" destOrd="0" presId="urn:microsoft.com/office/officeart/2008/layout/VerticalCurvedList"/>
    <dgm:cxn modelId="{C43EE56A-5EEA-4868-8852-11CAD105C17D}" type="presParOf" srcId="{3972CD0F-CFC2-40F0-BA9F-F9E3E7B22AB1}" destId="{8F3AD038-59B7-40C9-A3E9-F7CF2BA1E6ED}" srcOrd="0" destOrd="0" presId="urn:microsoft.com/office/officeart/2008/layout/VerticalCurvedList"/>
    <dgm:cxn modelId="{FF9E039B-A186-407C-8E63-BEA4518A6598}" type="presParOf" srcId="{898890F8-8985-4D35-AA9E-C3F37908ABFE}" destId="{6809F5DA-7973-4BEC-BE0C-3AF241BA6E59}" srcOrd="3" destOrd="0" presId="urn:microsoft.com/office/officeart/2008/layout/VerticalCurvedList"/>
    <dgm:cxn modelId="{C3EF9C80-778E-444E-AC11-FB22D15B1CEC}" type="presParOf" srcId="{898890F8-8985-4D35-AA9E-C3F37908ABFE}" destId="{13B52B3F-B4BD-4168-8C3E-41DE8A347A1E}" srcOrd="4" destOrd="0" presId="urn:microsoft.com/office/officeart/2008/layout/VerticalCurvedList"/>
    <dgm:cxn modelId="{B7D8A43E-5ED0-463E-901B-C9955D5374DA}" type="presParOf" srcId="{13B52B3F-B4BD-4168-8C3E-41DE8A347A1E}" destId="{DA88F29D-C06B-46A8-BA57-3E620319A2F4}" srcOrd="0" destOrd="0" presId="urn:microsoft.com/office/officeart/2008/layout/VerticalCurvedList"/>
    <dgm:cxn modelId="{2F811FCD-E4C2-488C-84F0-5498D6107F7F}" type="presParOf" srcId="{898890F8-8985-4D35-AA9E-C3F37908ABFE}" destId="{FC15B57B-25B6-4065-99F7-A98A399FB4A6}" srcOrd="5" destOrd="0" presId="urn:microsoft.com/office/officeart/2008/layout/VerticalCurvedList"/>
    <dgm:cxn modelId="{6F571DD6-06FA-4935-BD79-50EAD8A16A6C}" type="presParOf" srcId="{898890F8-8985-4D35-AA9E-C3F37908ABFE}" destId="{64704AB8-C7D1-4C6C-A920-DBA09EC77960}" srcOrd="6" destOrd="0" presId="urn:microsoft.com/office/officeart/2008/layout/VerticalCurvedList"/>
    <dgm:cxn modelId="{351CB7EA-C445-48E1-A355-F7CBCFE64C19}" type="presParOf" srcId="{64704AB8-C7D1-4C6C-A920-DBA09EC77960}" destId="{AB25F30B-18BC-4B40-85FE-829A869FE69F}" srcOrd="0" destOrd="0" presId="urn:microsoft.com/office/officeart/2008/layout/VerticalCurvedList"/>
    <dgm:cxn modelId="{51533590-BA46-473E-ADF6-4738F612B84B}" type="presParOf" srcId="{898890F8-8985-4D35-AA9E-C3F37908ABFE}" destId="{3EF67B24-0B3D-4301-BB1E-A4ADB10520EA}" srcOrd="7" destOrd="0" presId="urn:microsoft.com/office/officeart/2008/layout/VerticalCurvedList"/>
    <dgm:cxn modelId="{3D3F5F1F-60A6-4370-B44A-DC41B180868B}" type="presParOf" srcId="{898890F8-8985-4D35-AA9E-C3F37908ABFE}" destId="{84C69966-73F8-4777-9D59-3E7156FC080E}" srcOrd="8" destOrd="0" presId="urn:microsoft.com/office/officeart/2008/layout/VerticalCurvedList"/>
    <dgm:cxn modelId="{B15BC254-4D24-41CC-87B5-2A066E8BF01E}" type="presParOf" srcId="{84C69966-73F8-4777-9D59-3E7156FC080E}" destId="{27DE7FE6-0D0C-4133-9ACC-83338C02A6C8}" srcOrd="0" destOrd="0" presId="urn:microsoft.com/office/officeart/2008/layout/VerticalCurvedList"/>
    <dgm:cxn modelId="{FCAD12B0-E79B-49DE-A36B-72D9A2FA08AB}" type="presParOf" srcId="{898890F8-8985-4D35-AA9E-C3F37908ABFE}" destId="{B81820B7-E19F-4434-A01E-9B0FD2D4208A}" srcOrd="9" destOrd="0" presId="urn:microsoft.com/office/officeart/2008/layout/VerticalCurvedList"/>
    <dgm:cxn modelId="{3B561D0C-8F12-4411-9846-B0CE0734C4E9}" type="presParOf" srcId="{898890F8-8985-4D35-AA9E-C3F37908ABFE}" destId="{E3B6485A-C047-4641-8761-2946197BA936}" srcOrd="10" destOrd="0" presId="urn:microsoft.com/office/officeart/2008/layout/VerticalCurvedList"/>
    <dgm:cxn modelId="{DA94BB74-0761-4D66-9F21-BE9121DC6CF2}" type="presParOf" srcId="{E3B6485A-C047-4641-8761-2946197BA936}" destId="{5A49F454-BB9C-4FA3-819C-687E8F32683D}" srcOrd="0" destOrd="0" presId="urn:microsoft.com/office/officeart/2008/layout/VerticalCurvedList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91C5F9-B3A4-4E81-A91D-BFDCBA39C516}" type="doc">
      <dgm:prSet loTypeId="urn:microsoft.com/office/officeart/2009/3/layout/RandomtoResultProcess" loCatId="process" qsTypeId="urn:microsoft.com/office/officeart/2005/8/quickstyle/simple1#6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946A4565-F298-45F3-83ED-C59C6C3B13A3}">
      <dgm:prSet phldrT="[Текст]" custT="1"/>
      <dgm:spPr/>
      <dgm:t>
        <a:bodyPr/>
        <a:lstStyle/>
        <a:p>
          <a:r>
            <a:rPr lang="uk-UA" sz="4000" dirty="0" smtClean="0"/>
            <a:t>239,00</a:t>
          </a:r>
          <a:r>
            <a:rPr lang="en-US" sz="5000" dirty="0" smtClean="0"/>
            <a:t> </a:t>
          </a:r>
          <a:r>
            <a:rPr lang="uk-UA" sz="1800" dirty="0" smtClean="0"/>
            <a:t>грн.</a:t>
          </a:r>
          <a:endParaRPr lang="ru-RU" sz="1800" dirty="0"/>
        </a:p>
      </dgm:t>
    </dgm:pt>
    <dgm:pt modelId="{43A08CC0-4212-4569-8A2F-011364315463}" type="parTrans" cxnId="{D3646F91-63C9-41E5-A010-1A20EE72E393}">
      <dgm:prSet/>
      <dgm:spPr/>
      <dgm:t>
        <a:bodyPr/>
        <a:lstStyle/>
        <a:p>
          <a:endParaRPr lang="ru-RU"/>
        </a:p>
      </dgm:t>
    </dgm:pt>
    <dgm:pt modelId="{2584A9E0-D41C-475C-8159-010AAE23E7E3}" type="sibTrans" cxnId="{D3646F91-63C9-41E5-A010-1A20EE72E393}">
      <dgm:prSet/>
      <dgm:spPr/>
      <dgm:t>
        <a:bodyPr/>
        <a:lstStyle/>
        <a:p>
          <a:endParaRPr lang="ru-RU"/>
        </a:p>
      </dgm:t>
    </dgm:pt>
    <dgm:pt modelId="{DC7E1971-F07C-4E13-869A-39112B837BC3}">
      <dgm:prSet phldrT="[Текст]" custT="1"/>
      <dgm:spPr/>
      <dgm:t>
        <a:bodyPr/>
        <a:lstStyle/>
        <a:p>
          <a:r>
            <a:rPr lang="uk-UA" sz="1600" i="1" dirty="0" smtClean="0"/>
            <a:t>грудень – квітень </a:t>
          </a:r>
        </a:p>
        <a:p>
          <a:r>
            <a:rPr lang="uk-UA" sz="1600" i="1" dirty="0" smtClean="0"/>
            <a:t>2016-2017 років</a:t>
          </a:r>
          <a:endParaRPr lang="ru-RU" sz="1600" i="1" dirty="0"/>
        </a:p>
      </dgm:t>
    </dgm:pt>
    <dgm:pt modelId="{A22E3128-1BA7-4884-A38B-06F0A851A8E3}" type="parTrans" cxnId="{24791652-6FB4-4CAD-BF5A-A361BF61D6E5}">
      <dgm:prSet/>
      <dgm:spPr/>
      <dgm:t>
        <a:bodyPr/>
        <a:lstStyle/>
        <a:p>
          <a:endParaRPr lang="ru-RU"/>
        </a:p>
      </dgm:t>
    </dgm:pt>
    <dgm:pt modelId="{7DDCFD29-2178-4E7E-ABF6-8586E3467DB7}" type="sibTrans" cxnId="{24791652-6FB4-4CAD-BF5A-A361BF61D6E5}">
      <dgm:prSet/>
      <dgm:spPr/>
      <dgm:t>
        <a:bodyPr/>
        <a:lstStyle/>
        <a:p>
          <a:endParaRPr lang="ru-RU"/>
        </a:p>
      </dgm:t>
    </dgm:pt>
    <dgm:pt modelId="{CE0F7229-AA4C-49DE-863C-1FD47DAE51AA}">
      <dgm:prSet phldrT="[Текст]" custT="1"/>
      <dgm:spPr/>
      <dgm:t>
        <a:bodyPr/>
        <a:lstStyle/>
        <a:p>
          <a:r>
            <a:rPr lang="uk-UA" sz="4000" dirty="0" smtClean="0"/>
            <a:t>251,51</a:t>
          </a:r>
          <a:r>
            <a:rPr lang="uk-UA" sz="2000" dirty="0" smtClean="0"/>
            <a:t> </a:t>
          </a:r>
          <a:r>
            <a:rPr lang="uk-UA" sz="1800" dirty="0" smtClean="0"/>
            <a:t>грн.</a:t>
          </a:r>
          <a:endParaRPr lang="ru-RU" sz="1800" dirty="0"/>
        </a:p>
      </dgm:t>
    </dgm:pt>
    <dgm:pt modelId="{C8718F3B-E358-465C-A844-9F7C08ED5DB5}" type="parTrans" cxnId="{C5BB37C2-F279-493E-B1E3-2A210D767A20}">
      <dgm:prSet/>
      <dgm:spPr/>
      <dgm:t>
        <a:bodyPr/>
        <a:lstStyle/>
        <a:p>
          <a:endParaRPr lang="ru-RU"/>
        </a:p>
      </dgm:t>
    </dgm:pt>
    <dgm:pt modelId="{A4B0D91D-C105-4203-993B-3A92F0E48B65}" type="sibTrans" cxnId="{C5BB37C2-F279-493E-B1E3-2A210D767A20}">
      <dgm:prSet/>
      <dgm:spPr/>
      <dgm:t>
        <a:bodyPr/>
        <a:lstStyle/>
        <a:p>
          <a:endParaRPr lang="ru-RU"/>
        </a:p>
      </dgm:t>
    </dgm:pt>
    <dgm:pt modelId="{435EB58E-0C8F-43A4-91F7-DC8939F90552}">
      <dgm:prSet phldrT="[Текст]" custT="1"/>
      <dgm:spPr/>
      <dgm:t>
        <a:bodyPr/>
        <a:lstStyle/>
        <a:p>
          <a:r>
            <a:rPr lang="uk-UA" sz="1600" i="1" dirty="0" smtClean="0"/>
            <a:t> з травня</a:t>
          </a:r>
        </a:p>
        <a:p>
          <a:r>
            <a:rPr lang="uk-UA" sz="1600" i="1" dirty="0" smtClean="0"/>
            <a:t>2017 року</a:t>
          </a:r>
          <a:endParaRPr lang="ru-RU" sz="1600" i="1" dirty="0"/>
        </a:p>
      </dgm:t>
    </dgm:pt>
    <dgm:pt modelId="{39FDAC52-C362-4AB5-87FC-76D1B14E6F78}" type="parTrans" cxnId="{6F020AC4-74A0-4161-867A-A726466842D8}">
      <dgm:prSet/>
      <dgm:spPr/>
      <dgm:t>
        <a:bodyPr/>
        <a:lstStyle/>
        <a:p>
          <a:endParaRPr lang="ru-RU"/>
        </a:p>
      </dgm:t>
    </dgm:pt>
    <dgm:pt modelId="{372BFB34-A74C-47B7-B8E3-4FFE54DC4C1D}" type="sibTrans" cxnId="{6F020AC4-74A0-4161-867A-A726466842D8}">
      <dgm:prSet/>
      <dgm:spPr/>
      <dgm:t>
        <a:bodyPr/>
        <a:lstStyle/>
        <a:p>
          <a:endParaRPr lang="ru-RU"/>
        </a:p>
      </dgm:t>
    </dgm:pt>
    <dgm:pt modelId="{C808BE53-35E1-43ED-AC16-7CD8F35EFEA2}" type="pres">
      <dgm:prSet presAssocID="{7E91C5F9-B3A4-4E81-A91D-BFDCBA39C51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AC64FC-D2FD-4953-A4B2-C9E57A178240}" type="pres">
      <dgm:prSet presAssocID="{946A4565-F298-45F3-83ED-C59C6C3B13A3}" presName="chaos" presStyleCnt="0"/>
      <dgm:spPr/>
    </dgm:pt>
    <dgm:pt modelId="{07C4908C-2985-417D-8677-B909C1D89668}" type="pres">
      <dgm:prSet presAssocID="{946A4565-F298-45F3-83ED-C59C6C3B13A3}" presName="parTx1" presStyleLbl="revTx" presStyleIdx="0" presStyleCnt="3"/>
      <dgm:spPr/>
      <dgm:t>
        <a:bodyPr/>
        <a:lstStyle/>
        <a:p>
          <a:endParaRPr lang="ru-RU"/>
        </a:p>
      </dgm:t>
    </dgm:pt>
    <dgm:pt modelId="{C0A06E5F-66F0-49BA-BACC-72EF4E6D8258}" type="pres">
      <dgm:prSet presAssocID="{946A4565-F298-45F3-83ED-C59C6C3B13A3}" presName="desTx1" presStyleLbl="revTx" presStyleIdx="1" presStyleCnt="3" custScaleX="110257" custScaleY="49696" custLinFactNeighborX="-1457" custLinFactNeighborY="-25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A0805-19F9-4597-A08F-144DF8C7944F}" type="pres">
      <dgm:prSet presAssocID="{946A4565-F298-45F3-83ED-C59C6C3B13A3}" presName="c1" presStyleLbl="node1" presStyleIdx="0" presStyleCnt="19"/>
      <dgm:spPr/>
    </dgm:pt>
    <dgm:pt modelId="{AC83A018-F1C8-4CBC-86E2-C21FFC843719}" type="pres">
      <dgm:prSet presAssocID="{946A4565-F298-45F3-83ED-C59C6C3B13A3}" presName="c2" presStyleLbl="node1" presStyleIdx="1" presStyleCnt="19"/>
      <dgm:spPr/>
    </dgm:pt>
    <dgm:pt modelId="{CDFF7CD4-A79A-4137-A147-C571EFBE6B10}" type="pres">
      <dgm:prSet presAssocID="{946A4565-F298-45F3-83ED-C59C6C3B13A3}" presName="c3" presStyleLbl="node1" presStyleIdx="2" presStyleCnt="19"/>
      <dgm:spPr/>
    </dgm:pt>
    <dgm:pt modelId="{E3E02632-C088-4ADF-BB70-ECB46424989B}" type="pres">
      <dgm:prSet presAssocID="{946A4565-F298-45F3-83ED-C59C6C3B13A3}" presName="c4" presStyleLbl="node1" presStyleIdx="3" presStyleCnt="19"/>
      <dgm:spPr/>
    </dgm:pt>
    <dgm:pt modelId="{3BBCCC27-B5FD-4337-A80A-303993B6F6C7}" type="pres">
      <dgm:prSet presAssocID="{946A4565-F298-45F3-83ED-C59C6C3B13A3}" presName="c5" presStyleLbl="node1" presStyleIdx="4" presStyleCnt="19"/>
      <dgm:spPr/>
    </dgm:pt>
    <dgm:pt modelId="{3899E77B-9312-4DC2-B2D1-DFFF389412EE}" type="pres">
      <dgm:prSet presAssocID="{946A4565-F298-45F3-83ED-C59C6C3B13A3}" presName="c6" presStyleLbl="node1" presStyleIdx="5" presStyleCnt="19"/>
      <dgm:spPr/>
    </dgm:pt>
    <dgm:pt modelId="{43DEC7F0-020D-436C-B75C-BC0E0B4458E1}" type="pres">
      <dgm:prSet presAssocID="{946A4565-F298-45F3-83ED-C59C6C3B13A3}" presName="c7" presStyleLbl="node1" presStyleIdx="6" presStyleCnt="19"/>
      <dgm:spPr/>
    </dgm:pt>
    <dgm:pt modelId="{9855B0E8-46D1-4B78-BFEA-E230C81C5A23}" type="pres">
      <dgm:prSet presAssocID="{946A4565-F298-45F3-83ED-C59C6C3B13A3}" presName="c8" presStyleLbl="node1" presStyleIdx="7" presStyleCnt="19"/>
      <dgm:spPr/>
    </dgm:pt>
    <dgm:pt modelId="{E4F0F2BB-640F-492C-8E71-CA8D33694256}" type="pres">
      <dgm:prSet presAssocID="{946A4565-F298-45F3-83ED-C59C6C3B13A3}" presName="c9" presStyleLbl="node1" presStyleIdx="8" presStyleCnt="19"/>
      <dgm:spPr/>
    </dgm:pt>
    <dgm:pt modelId="{27FF71A9-1E63-4F8B-B8A1-2879E85550AE}" type="pres">
      <dgm:prSet presAssocID="{946A4565-F298-45F3-83ED-C59C6C3B13A3}" presName="c10" presStyleLbl="node1" presStyleIdx="9" presStyleCnt="19"/>
      <dgm:spPr/>
    </dgm:pt>
    <dgm:pt modelId="{FDB31898-3695-492A-91E1-A695F6FE5EB0}" type="pres">
      <dgm:prSet presAssocID="{946A4565-F298-45F3-83ED-C59C6C3B13A3}" presName="c11" presStyleLbl="node1" presStyleIdx="10" presStyleCnt="19"/>
      <dgm:spPr/>
    </dgm:pt>
    <dgm:pt modelId="{6736DD92-54E0-4B70-802D-DE5E8E76A6F7}" type="pres">
      <dgm:prSet presAssocID="{946A4565-F298-45F3-83ED-C59C6C3B13A3}" presName="c12" presStyleLbl="node1" presStyleIdx="11" presStyleCnt="19"/>
      <dgm:spPr/>
    </dgm:pt>
    <dgm:pt modelId="{FC6C1692-1DEA-44FD-B9B6-6DA74DEEF1D4}" type="pres">
      <dgm:prSet presAssocID="{946A4565-F298-45F3-83ED-C59C6C3B13A3}" presName="c13" presStyleLbl="node1" presStyleIdx="12" presStyleCnt="19"/>
      <dgm:spPr/>
    </dgm:pt>
    <dgm:pt modelId="{1208D55C-F6CD-4FB9-9FBD-BF58AF74400E}" type="pres">
      <dgm:prSet presAssocID="{946A4565-F298-45F3-83ED-C59C6C3B13A3}" presName="c14" presStyleLbl="node1" presStyleIdx="13" presStyleCnt="19"/>
      <dgm:spPr/>
    </dgm:pt>
    <dgm:pt modelId="{259CAC56-0CBE-46E3-A79E-580233748144}" type="pres">
      <dgm:prSet presAssocID="{946A4565-F298-45F3-83ED-C59C6C3B13A3}" presName="c15" presStyleLbl="node1" presStyleIdx="14" presStyleCnt="19"/>
      <dgm:spPr/>
    </dgm:pt>
    <dgm:pt modelId="{67280905-5685-4EE2-8E67-4BA1BBFA3B5A}" type="pres">
      <dgm:prSet presAssocID="{946A4565-F298-45F3-83ED-C59C6C3B13A3}" presName="c16" presStyleLbl="node1" presStyleIdx="15" presStyleCnt="19"/>
      <dgm:spPr/>
    </dgm:pt>
    <dgm:pt modelId="{5BBE96D0-A435-404E-A9EC-56F4D8656BBE}" type="pres">
      <dgm:prSet presAssocID="{946A4565-F298-45F3-83ED-C59C6C3B13A3}" presName="c17" presStyleLbl="node1" presStyleIdx="16" presStyleCnt="19"/>
      <dgm:spPr/>
    </dgm:pt>
    <dgm:pt modelId="{673AB682-054D-455E-9E09-F3EDBCA8A55F}" type="pres">
      <dgm:prSet presAssocID="{946A4565-F298-45F3-83ED-C59C6C3B13A3}" presName="c18" presStyleLbl="node1" presStyleIdx="17" presStyleCnt="19"/>
      <dgm:spPr/>
    </dgm:pt>
    <dgm:pt modelId="{6C69A1AB-87CD-464A-BFBF-5DC311A673E1}" type="pres">
      <dgm:prSet presAssocID="{2584A9E0-D41C-475C-8159-010AAE23E7E3}" presName="chevronComposite1" presStyleCnt="0"/>
      <dgm:spPr/>
    </dgm:pt>
    <dgm:pt modelId="{64BE31A9-DDCE-4C36-888F-4FDA7BD48058}" type="pres">
      <dgm:prSet presAssocID="{2584A9E0-D41C-475C-8159-010AAE23E7E3}" presName="chevron1" presStyleLbl="sibTrans2D1" presStyleIdx="0" presStyleCnt="2"/>
      <dgm:spPr/>
      <dgm:t>
        <a:bodyPr/>
        <a:lstStyle/>
        <a:p>
          <a:endParaRPr lang="ru-RU"/>
        </a:p>
      </dgm:t>
    </dgm:pt>
    <dgm:pt modelId="{CBDDBE9C-A5E8-418B-BD1B-0BC72BB2305C}" type="pres">
      <dgm:prSet presAssocID="{2584A9E0-D41C-475C-8159-010AAE23E7E3}" presName="spChevron1" presStyleCnt="0"/>
      <dgm:spPr/>
    </dgm:pt>
    <dgm:pt modelId="{E425217D-B676-4FE0-A73C-7607D5F80C1D}" type="pres">
      <dgm:prSet presAssocID="{2584A9E0-D41C-475C-8159-010AAE23E7E3}" presName="overlap" presStyleCnt="0"/>
      <dgm:spPr/>
    </dgm:pt>
    <dgm:pt modelId="{54EEAA51-A807-4E5A-9A27-0D01C96E264D}" type="pres">
      <dgm:prSet presAssocID="{2584A9E0-D41C-475C-8159-010AAE23E7E3}" presName="chevronComposite2" presStyleCnt="0"/>
      <dgm:spPr/>
    </dgm:pt>
    <dgm:pt modelId="{AAD28241-09DE-47AB-A7C9-B3E415CC922E}" type="pres">
      <dgm:prSet presAssocID="{2584A9E0-D41C-475C-8159-010AAE23E7E3}" presName="chevron2" presStyleLbl="sibTrans2D1" presStyleIdx="1" presStyleCnt="2"/>
      <dgm:spPr/>
    </dgm:pt>
    <dgm:pt modelId="{22F9E8F9-6044-487C-8202-90187C8F9C9F}" type="pres">
      <dgm:prSet presAssocID="{2584A9E0-D41C-475C-8159-010AAE23E7E3}" presName="spChevron2" presStyleCnt="0"/>
      <dgm:spPr/>
    </dgm:pt>
    <dgm:pt modelId="{2EED5572-E7B7-4A09-9EE0-121BF83ED88E}" type="pres">
      <dgm:prSet presAssocID="{CE0F7229-AA4C-49DE-863C-1FD47DAE51AA}" presName="last" presStyleCnt="0"/>
      <dgm:spPr/>
    </dgm:pt>
    <dgm:pt modelId="{A8B3711E-AE55-486B-92B9-68E62749FF73}" type="pres">
      <dgm:prSet presAssocID="{CE0F7229-AA4C-49DE-863C-1FD47DAE51AA}" presName="circleTx" presStyleLbl="node1" presStyleIdx="18" presStyleCnt="19" custScaleX="121419" custScaleY="116327" custLinFactNeighborX="1151" custLinFactNeighborY="-2516"/>
      <dgm:spPr/>
      <dgm:t>
        <a:bodyPr/>
        <a:lstStyle/>
        <a:p>
          <a:endParaRPr lang="ru-RU"/>
        </a:p>
      </dgm:t>
    </dgm:pt>
    <dgm:pt modelId="{47B4BC78-4A93-48BB-BEA7-116EC2351386}" type="pres">
      <dgm:prSet presAssocID="{CE0F7229-AA4C-49DE-863C-1FD47DAE51AA}" presName="desTxN" presStyleLbl="revTx" presStyleIdx="2" presStyleCnt="3" custScaleY="52187" custLinFactNeighborX="-5477" custLinFactNeighborY="-24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D6898-537E-48B4-B2B9-F4E0B39D3F28}" type="pres">
      <dgm:prSet presAssocID="{CE0F7229-AA4C-49DE-863C-1FD47DAE51AA}" presName="spN" presStyleCnt="0"/>
      <dgm:spPr/>
    </dgm:pt>
  </dgm:ptLst>
  <dgm:cxnLst>
    <dgm:cxn modelId="{11E05522-7ED0-4D5D-ADA4-23BDD454DFB8}" type="presOf" srcId="{CE0F7229-AA4C-49DE-863C-1FD47DAE51AA}" destId="{A8B3711E-AE55-486B-92B9-68E62749FF73}" srcOrd="0" destOrd="0" presId="urn:microsoft.com/office/officeart/2009/3/layout/RandomtoResultProcess"/>
    <dgm:cxn modelId="{6F020AC4-74A0-4161-867A-A726466842D8}" srcId="{CE0F7229-AA4C-49DE-863C-1FD47DAE51AA}" destId="{435EB58E-0C8F-43A4-91F7-DC8939F90552}" srcOrd="0" destOrd="0" parTransId="{39FDAC52-C362-4AB5-87FC-76D1B14E6F78}" sibTransId="{372BFB34-A74C-47B7-B8E3-4FFE54DC4C1D}"/>
    <dgm:cxn modelId="{D3646F91-63C9-41E5-A010-1A20EE72E393}" srcId="{7E91C5F9-B3A4-4E81-A91D-BFDCBA39C516}" destId="{946A4565-F298-45F3-83ED-C59C6C3B13A3}" srcOrd="0" destOrd="0" parTransId="{43A08CC0-4212-4569-8A2F-011364315463}" sibTransId="{2584A9E0-D41C-475C-8159-010AAE23E7E3}"/>
    <dgm:cxn modelId="{F2DF7600-1B9A-4176-AF98-5CFEF3829E20}" type="presOf" srcId="{DC7E1971-F07C-4E13-869A-39112B837BC3}" destId="{C0A06E5F-66F0-49BA-BACC-72EF4E6D8258}" srcOrd="0" destOrd="0" presId="urn:microsoft.com/office/officeart/2009/3/layout/RandomtoResultProcess"/>
    <dgm:cxn modelId="{24791652-6FB4-4CAD-BF5A-A361BF61D6E5}" srcId="{946A4565-F298-45F3-83ED-C59C6C3B13A3}" destId="{DC7E1971-F07C-4E13-869A-39112B837BC3}" srcOrd="0" destOrd="0" parTransId="{A22E3128-1BA7-4884-A38B-06F0A851A8E3}" sibTransId="{7DDCFD29-2178-4E7E-ABF6-8586E3467DB7}"/>
    <dgm:cxn modelId="{9FD1E826-A321-45C9-B2FF-BDB0C8827635}" type="presOf" srcId="{435EB58E-0C8F-43A4-91F7-DC8939F90552}" destId="{47B4BC78-4A93-48BB-BEA7-116EC2351386}" srcOrd="0" destOrd="0" presId="urn:microsoft.com/office/officeart/2009/3/layout/RandomtoResultProcess"/>
    <dgm:cxn modelId="{C5BB37C2-F279-493E-B1E3-2A210D767A20}" srcId="{7E91C5F9-B3A4-4E81-A91D-BFDCBA39C516}" destId="{CE0F7229-AA4C-49DE-863C-1FD47DAE51AA}" srcOrd="1" destOrd="0" parTransId="{C8718F3B-E358-465C-A844-9F7C08ED5DB5}" sibTransId="{A4B0D91D-C105-4203-993B-3A92F0E48B65}"/>
    <dgm:cxn modelId="{77CAF34C-EB01-455F-8C89-1FD90C2958F6}" type="presOf" srcId="{946A4565-F298-45F3-83ED-C59C6C3B13A3}" destId="{07C4908C-2985-417D-8677-B909C1D89668}" srcOrd="0" destOrd="0" presId="urn:microsoft.com/office/officeart/2009/3/layout/RandomtoResultProcess"/>
    <dgm:cxn modelId="{4324D65C-16D1-4B0F-93A6-4EB76259EEF7}" type="presOf" srcId="{7E91C5F9-B3A4-4E81-A91D-BFDCBA39C516}" destId="{C808BE53-35E1-43ED-AC16-7CD8F35EFEA2}" srcOrd="0" destOrd="0" presId="urn:microsoft.com/office/officeart/2009/3/layout/RandomtoResultProcess"/>
    <dgm:cxn modelId="{FF0EFEBC-05E3-4E73-AE5C-ADA45AF4A931}" type="presParOf" srcId="{C808BE53-35E1-43ED-AC16-7CD8F35EFEA2}" destId="{A4AC64FC-D2FD-4953-A4B2-C9E57A178240}" srcOrd="0" destOrd="0" presId="urn:microsoft.com/office/officeart/2009/3/layout/RandomtoResultProcess"/>
    <dgm:cxn modelId="{F47E24D3-D821-4855-BD3C-AA41445EB5B2}" type="presParOf" srcId="{A4AC64FC-D2FD-4953-A4B2-C9E57A178240}" destId="{07C4908C-2985-417D-8677-B909C1D89668}" srcOrd="0" destOrd="0" presId="urn:microsoft.com/office/officeart/2009/3/layout/RandomtoResultProcess"/>
    <dgm:cxn modelId="{7E42031B-348A-49A2-8579-DD1F5C2AE802}" type="presParOf" srcId="{A4AC64FC-D2FD-4953-A4B2-C9E57A178240}" destId="{C0A06E5F-66F0-49BA-BACC-72EF4E6D8258}" srcOrd="1" destOrd="0" presId="urn:microsoft.com/office/officeart/2009/3/layout/RandomtoResultProcess"/>
    <dgm:cxn modelId="{98D01FE5-5A25-4F6A-8050-342C8B0E673E}" type="presParOf" srcId="{A4AC64FC-D2FD-4953-A4B2-C9E57A178240}" destId="{5ABA0805-19F9-4597-A08F-144DF8C7944F}" srcOrd="2" destOrd="0" presId="urn:microsoft.com/office/officeart/2009/3/layout/RandomtoResultProcess"/>
    <dgm:cxn modelId="{3A06B479-BB79-45CE-8479-C29C62E066F0}" type="presParOf" srcId="{A4AC64FC-D2FD-4953-A4B2-C9E57A178240}" destId="{AC83A018-F1C8-4CBC-86E2-C21FFC843719}" srcOrd="3" destOrd="0" presId="urn:microsoft.com/office/officeart/2009/3/layout/RandomtoResultProcess"/>
    <dgm:cxn modelId="{692FD575-ED3E-4F95-98C1-853465C430AC}" type="presParOf" srcId="{A4AC64FC-D2FD-4953-A4B2-C9E57A178240}" destId="{CDFF7CD4-A79A-4137-A147-C571EFBE6B10}" srcOrd="4" destOrd="0" presId="urn:microsoft.com/office/officeart/2009/3/layout/RandomtoResultProcess"/>
    <dgm:cxn modelId="{15CFB3BD-980C-462D-9738-7EF6B82DDDDA}" type="presParOf" srcId="{A4AC64FC-D2FD-4953-A4B2-C9E57A178240}" destId="{E3E02632-C088-4ADF-BB70-ECB46424989B}" srcOrd="5" destOrd="0" presId="urn:microsoft.com/office/officeart/2009/3/layout/RandomtoResultProcess"/>
    <dgm:cxn modelId="{D6511EB3-CAA3-4240-82F6-9E079612867E}" type="presParOf" srcId="{A4AC64FC-D2FD-4953-A4B2-C9E57A178240}" destId="{3BBCCC27-B5FD-4337-A80A-303993B6F6C7}" srcOrd="6" destOrd="0" presId="urn:microsoft.com/office/officeart/2009/3/layout/RandomtoResultProcess"/>
    <dgm:cxn modelId="{E8981794-43D5-4DED-9DC7-0632B30CB668}" type="presParOf" srcId="{A4AC64FC-D2FD-4953-A4B2-C9E57A178240}" destId="{3899E77B-9312-4DC2-B2D1-DFFF389412EE}" srcOrd="7" destOrd="0" presId="urn:microsoft.com/office/officeart/2009/3/layout/RandomtoResultProcess"/>
    <dgm:cxn modelId="{8D9111EE-0EC7-43CF-A244-37D9C7EBA3B8}" type="presParOf" srcId="{A4AC64FC-D2FD-4953-A4B2-C9E57A178240}" destId="{43DEC7F0-020D-436C-B75C-BC0E0B4458E1}" srcOrd="8" destOrd="0" presId="urn:microsoft.com/office/officeart/2009/3/layout/RandomtoResultProcess"/>
    <dgm:cxn modelId="{52E78B68-D8D2-4148-B24B-0E68810FACD7}" type="presParOf" srcId="{A4AC64FC-D2FD-4953-A4B2-C9E57A178240}" destId="{9855B0E8-46D1-4B78-BFEA-E230C81C5A23}" srcOrd="9" destOrd="0" presId="urn:microsoft.com/office/officeart/2009/3/layout/RandomtoResultProcess"/>
    <dgm:cxn modelId="{370BED85-8BC5-4DA6-9B5E-133E02E8A4EA}" type="presParOf" srcId="{A4AC64FC-D2FD-4953-A4B2-C9E57A178240}" destId="{E4F0F2BB-640F-492C-8E71-CA8D33694256}" srcOrd="10" destOrd="0" presId="urn:microsoft.com/office/officeart/2009/3/layout/RandomtoResultProcess"/>
    <dgm:cxn modelId="{3EB32BFC-E32E-493D-BDD6-9509AA56091F}" type="presParOf" srcId="{A4AC64FC-D2FD-4953-A4B2-C9E57A178240}" destId="{27FF71A9-1E63-4F8B-B8A1-2879E85550AE}" srcOrd="11" destOrd="0" presId="urn:microsoft.com/office/officeart/2009/3/layout/RandomtoResultProcess"/>
    <dgm:cxn modelId="{B74FEC2E-D47B-4678-8A1A-69F46BC7C5FE}" type="presParOf" srcId="{A4AC64FC-D2FD-4953-A4B2-C9E57A178240}" destId="{FDB31898-3695-492A-91E1-A695F6FE5EB0}" srcOrd="12" destOrd="0" presId="urn:microsoft.com/office/officeart/2009/3/layout/RandomtoResultProcess"/>
    <dgm:cxn modelId="{A40785F9-2B47-4F4D-8320-22369F398226}" type="presParOf" srcId="{A4AC64FC-D2FD-4953-A4B2-C9E57A178240}" destId="{6736DD92-54E0-4B70-802D-DE5E8E76A6F7}" srcOrd="13" destOrd="0" presId="urn:microsoft.com/office/officeart/2009/3/layout/RandomtoResultProcess"/>
    <dgm:cxn modelId="{711AFD69-7AEB-44F2-9BE3-2636C6F4FCC1}" type="presParOf" srcId="{A4AC64FC-D2FD-4953-A4B2-C9E57A178240}" destId="{FC6C1692-1DEA-44FD-B9B6-6DA74DEEF1D4}" srcOrd="14" destOrd="0" presId="urn:microsoft.com/office/officeart/2009/3/layout/RandomtoResultProcess"/>
    <dgm:cxn modelId="{6D735935-B29D-4E30-AC74-508A7900AC3A}" type="presParOf" srcId="{A4AC64FC-D2FD-4953-A4B2-C9E57A178240}" destId="{1208D55C-F6CD-4FB9-9FBD-BF58AF74400E}" srcOrd="15" destOrd="0" presId="urn:microsoft.com/office/officeart/2009/3/layout/RandomtoResultProcess"/>
    <dgm:cxn modelId="{ADB3C0A8-CEF5-4AEA-9D20-BD09AC20D1FB}" type="presParOf" srcId="{A4AC64FC-D2FD-4953-A4B2-C9E57A178240}" destId="{259CAC56-0CBE-46E3-A79E-580233748144}" srcOrd="16" destOrd="0" presId="urn:microsoft.com/office/officeart/2009/3/layout/RandomtoResultProcess"/>
    <dgm:cxn modelId="{279118EB-6EBF-4CA1-B6AA-0D5A964556CA}" type="presParOf" srcId="{A4AC64FC-D2FD-4953-A4B2-C9E57A178240}" destId="{67280905-5685-4EE2-8E67-4BA1BBFA3B5A}" srcOrd="17" destOrd="0" presId="urn:microsoft.com/office/officeart/2009/3/layout/RandomtoResultProcess"/>
    <dgm:cxn modelId="{415325C9-42B0-4573-9922-1D376D77AE74}" type="presParOf" srcId="{A4AC64FC-D2FD-4953-A4B2-C9E57A178240}" destId="{5BBE96D0-A435-404E-A9EC-56F4D8656BBE}" srcOrd="18" destOrd="0" presId="urn:microsoft.com/office/officeart/2009/3/layout/RandomtoResultProcess"/>
    <dgm:cxn modelId="{DF9D2595-4839-4582-BD7D-52F029D17092}" type="presParOf" srcId="{A4AC64FC-D2FD-4953-A4B2-C9E57A178240}" destId="{673AB682-054D-455E-9E09-F3EDBCA8A55F}" srcOrd="19" destOrd="0" presId="urn:microsoft.com/office/officeart/2009/3/layout/RandomtoResultProcess"/>
    <dgm:cxn modelId="{D836B20B-2CFB-4443-B2EF-6A34765DC181}" type="presParOf" srcId="{C808BE53-35E1-43ED-AC16-7CD8F35EFEA2}" destId="{6C69A1AB-87CD-464A-BFBF-5DC311A673E1}" srcOrd="1" destOrd="0" presId="urn:microsoft.com/office/officeart/2009/3/layout/RandomtoResultProcess"/>
    <dgm:cxn modelId="{4C128A57-418C-4427-B52D-86AC031603AB}" type="presParOf" srcId="{6C69A1AB-87CD-464A-BFBF-5DC311A673E1}" destId="{64BE31A9-DDCE-4C36-888F-4FDA7BD48058}" srcOrd="0" destOrd="0" presId="urn:microsoft.com/office/officeart/2009/3/layout/RandomtoResultProcess"/>
    <dgm:cxn modelId="{EF627009-567C-4EC1-993F-E921722E6DF9}" type="presParOf" srcId="{6C69A1AB-87CD-464A-BFBF-5DC311A673E1}" destId="{CBDDBE9C-A5E8-418B-BD1B-0BC72BB2305C}" srcOrd="1" destOrd="0" presId="urn:microsoft.com/office/officeart/2009/3/layout/RandomtoResultProcess"/>
    <dgm:cxn modelId="{645F0A6E-A42D-4CE4-A1BC-129F70A65686}" type="presParOf" srcId="{C808BE53-35E1-43ED-AC16-7CD8F35EFEA2}" destId="{E425217D-B676-4FE0-A73C-7607D5F80C1D}" srcOrd="2" destOrd="0" presId="urn:microsoft.com/office/officeart/2009/3/layout/RandomtoResultProcess"/>
    <dgm:cxn modelId="{DD2D8077-443C-42BE-8E5D-22ABF05DE308}" type="presParOf" srcId="{C808BE53-35E1-43ED-AC16-7CD8F35EFEA2}" destId="{54EEAA51-A807-4E5A-9A27-0D01C96E264D}" srcOrd="3" destOrd="0" presId="urn:microsoft.com/office/officeart/2009/3/layout/RandomtoResultProcess"/>
    <dgm:cxn modelId="{75B9482E-A9A9-41FA-A586-FB05A09F579B}" type="presParOf" srcId="{54EEAA51-A807-4E5A-9A27-0D01C96E264D}" destId="{AAD28241-09DE-47AB-A7C9-B3E415CC922E}" srcOrd="0" destOrd="0" presId="urn:microsoft.com/office/officeart/2009/3/layout/RandomtoResultProcess"/>
    <dgm:cxn modelId="{1BB67128-71D0-44CE-BE3E-707784D24F0C}" type="presParOf" srcId="{54EEAA51-A807-4E5A-9A27-0D01C96E264D}" destId="{22F9E8F9-6044-487C-8202-90187C8F9C9F}" srcOrd="1" destOrd="0" presId="urn:microsoft.com/office/officeart/2009/3/layout/RandomtoResultProcess"/>
    <dgm:cxn modelId="{CAFC9348-6A16-44B7-8BC4-5ECAB7FC83B3}" type="presParOf" srcId="{C808BE53-35E1-43ED-AC16-7CD8F35EFEA2}" destId="{2EED5572-E7B7-4A09-9EE0-121BF83ED88E}" srcOrd="4" destOrd="0" presId="urn:microsoft.com/office/officeart/2009/3/layout/RandomtoResultProcess"/>
    <dgm:cxn modelId="{FD218123-0F67-479F-876A-E2B73AE0D636}" type="presParOf" srcId="{2EED5572-E7B7-4A09-9EE0-121BF83ED88E}" destId="{A8B3711E-AE55-486B-92B9-68E62749FF73}" srcOrd="0" destOrd="0" presId="urn:microsoft.com/office/officeart/2009/3/layout/RandomtoResultProcess"/>
    <dgm:cxn modelId="{B5958C5A-1910-49EB-AD74-5384831C1CBF}" type="presParOf" srcId="{2EED5572-E7B7-4A09-9EE0-121BF83ED88E}" destId="{47B4BC78-4A93-48BB-BEA7-116EC2351386}" srcOrd="1" destOrd="0" presId="urn:microsoft.com/office/officeart/2009/3/layout/RandomtoResultProcess"/>
    <dgm:cxn modelId="{6F3DC4E5-CD9C-436F-BD0A-88ACA7EEE5A1}" type="presParOf" srcId="{2EED5572-E7B7-4A09-9EE0-121BF83ED88E}" destId="{A99D6898-537E-48B4-B2B9-F4E0B39D3F28}" srcOrd="2" destOrd="0" presId="urn:microsoft.com/office/officeart/2009/3/layout/RandomtoResultProcess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2000" b="1" dirty="0" smtClean="0"/>
            <a:t>100%</a:t>
          </a:r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1400" dirty="0" smtClean="0"/>
            <a:t>на 1 непрацездатного</a:t>
          </a:r>
          <a:endParaRPr lang="ru-RU" sz="14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2000" b="1" dirty="0" smtClean="0"/>
            <a:t>120%</a:t>
          </a:r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1400" dirty="0" smtClean="0"/>
            <a:t>на 2 непрацездатних</a:t>
          </a:r>
          <a:endParaRPr lang="ru-RU" sz="14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2000" b="1" dirty="0" smtClean="0"/>
            <a:t>150%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1400" dirty="0" smtClean="0"/>
            <a:t>на 3 непрацездатних</a:t>
          </a:r>
          <a:endParaRPr lang="ru-RU" sz="14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 custScaleX="96663" custScaleY="109801" custLinFactNeighborX="20103" custLinFactNeighborY="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 custLinFactNeighborX="8796" custLinFactNeighborY="-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 custLinFactNeighborY="88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405D7E-9D6E-4750-84AA-19F481B0DE77}" type="presOf" srcId="{79F8BD97-A9D9-4BEC-ACFF-BF8E4FA20075}" destId="{608BC6E7-9871-465D-AFFD-0A2160DC653B}" srcOrd="0" destOrd="0" presId="urn:microsoft.com/office/officeart/2005/8/layout/chevron2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15B921E8-8573-42C8-82C9-D1E041CC8327}" type="presOf" srcId="{91734593-7994-4CD9-B39E-F577A43F3A2A}" destId="{5F2423C6-B5BC-4A7C-AE01-8BD3979451CD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B28206AB-FBB8-4C5C-8226-ED3F5FFA78FB}" type="presOf" srcId="{9131042E-6585-4282-872C-0436551F9688}" destId="{71C63A57-3388-4285-AFF1-32A068C13240}" srcOrd="0" destOrd="0" presId="urn:microsoft.com/office/officeart/2005/8/layout/chevron2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5D12AF6D-8F83-49F9-8503-234F4CF08EC3}" type="presOf" srcId="{11DD5F94-69F0-4555-B6AF-7D18993003DE}" destId="{39D47666-305B-4CC2-8547-2C2EA09C64D9}" srcOrd="0" destOrd="0" presId="urn:microsoft.com/office/officeart/2005/8/layout/chevron2"/>
    <dgm:cxn modelId="{7F202765-B363-482F-AD51-6AED974B8BF2}" type="presOf" srcId="{EDA4E404-71D0-4126-A67D-99D91421749A}" destId="{ECB3CFD1-1B1E-41EA-9063-19CDE41086E1}" srcOrd="0" destOrd="0" presId="urn:microsoft.com/office/officeart/2005/8/layout/chevron2"/>
    <dgm:cxn modelId="{960203E0-281D-4D7F-958B-D38829356C71}" type="presOf" srcId="{F52A90C5-5147-415D-95B1-0A194219DFD1}" destId="{EA15424E-FCDE-4115-AF0B-18DA8D74DDD8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FEF536CE-510D-4BAB-AA4C-5F33D46E9297}" type="presOf" srcId="{BB9972A8-3B74-487B-9B15-F9085A300853}" destId="{9D53CAEC-67E7-4CA4-A25A-39CD507E6863}" srcOrd="0" destOrd="0" presId="urn:microsoft.com/office/officeart/2005/8/layout/chevron2"/>
    <dgm:cxn modelId="{9A7A3B77-15D6-4C69-A071-818E272B8545}" type="presParOf" srcId="{608BC6E7-9871-465D-AFFD-0A2160DC653B}" destId="{57FA8611-D33B-4002-A4FC-26A6FAE5703D}" srcOrd="0" destOrd="0" presId="urn:microsoft.com/office/officeart/2005/8/layout/chevron2"/>
    <dgm:cxn modelId="{A9986F5D-1EE3-41C6-959E-7B3BE0B815A6}" type="presParOf" srcId="{57FA8611-D33B-4002-A4FC-26A6FAE5703D}" destId="{71C63A57-3388-4285-AFF1-32A068C13240}" srcOrd="0" destOrd="0" presId="urn:microsoft.com/office/officeart/2005/8/layout/chevron2"/>
    <dgm:cxn modelId="{26E8CC80-7E04-4AB3-9206-5F70B325D553}" type="presParOf" srcId="{57FA8611-D33B-4002-A4FC-26A6FAE5703D}" destId="{9D53CAEC-67E7-4CA4-A25A-39CD507E6863}" srcOrd="1" destOrd="0" presId="urn:microsoft.com/office/officeart/2005/8/layout/chevron2"/>
    <dgm:cxn modelId="{67E0B2D5-8125-4628-B3AA-2A1B945EE916}" type="presParOf" srcId="{608BC6E7-9871-465D-AFFD-0A2160DC653B}" destId="{67D492D9-148E-4595-AA7E-E6053BC7F019}" srcOrd="1" destOrd="0" presId="urn:microsoft.com/office/officeart/2005/8/layout/chevron2"/>
    <dgm:cxn modelId="{4CAC1DE2-B1C1-4377-9389-4619323BEA27}" type="presParOf" srcId="{608BC6E7-9871-465D-AFFD-0A2160DC653B}" destId="{17B6E519-2E77-4435-98FE-2981824DC119}" srcOrd="2" destOrd="0" presId="urn:microsoft.com/office/officeart/2005/8/layout/chevron2"/>
    <dgm:cxn modelId="{94C02054-206A-4D73-8A79-2BFEC5BC0F39}" type="presParOf" srcId="{17B6E519-2E77-4435-98FE-2981824DC119}" destId="{EA15424E-FCDE-4115-AF0B-18DA8D74DDD8}" srcOrd="0" destOrd="0" presId="urn:microsoft.com/office/officeart/2005/8/layout/chevron2"/>
    <dgm:cxn modelId="{862A5D5A-74BC-49FF-9767-C625C82044C6}" type="presParOf" srcId="{17B6E519-2E77-4435-98FE-2981824DC119}" destId="{ECB3CFD1-1B1E-41EA-9063-19CDE41086E1}" srcOrd="1" destOrd="0" presId="urn:microsoft.com/office/officeart/2005/8/layout/chevron2"/>
    <dgm:cxn modelId="{C22F7D5A-E73B-4205-BD10-4C6CC4338976}" type="presParOf" srcId="{608BC6E7-9871-465D-AFFD-0A2160DC653B}" destId="{0885F4EC-5BAC-4703-90F3-89FAEDFEDB0A}" srcOrd="3" destOrd="0" presId="urn:microsoft.com/office/officeart/2005/8/layout/chevron2"/>
    <dgm:cxn modelId="{40B7B94F-6773-4D32-AA32-34FC385BEC33}" type="presParOf" srcId="{608BC6E7-9871-465D-AFFD-0A2160DC653B}" destId="{9D9F2C76-2D3A-4B1A-A560-0D686EED990C}" srcOrd="4" destOrd="0" presId="urn:microsoft.com/office/officeart/2005/8/layout/chevron2"/>
    <dgm:cxn modelId="{FD196CD3-216F-4D76-9CE2-AB2C88E953F2}" type="presParOf" srcId="{9D9F2C76-2D3A-4B1A-A560-0D686EED990C}" destId="{39D47666-305B-4CC2-8547-2C2EA09C64D9}" srcOrd="0" destOrd="0" presId="urn:microsoft.com/office/officeart/2005/8/layout/chevron2"/>
    <dgm:cxn modelId="{9D2577A7-5E23-462D-9559-B2BC897A17FF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1 312,00 </a:t>
          </a:r>
          <a:endParaRPr lang="ru-RU" sz="2000" dirty="0">
            <a:solidFill>
              <a:srgbClr val="FF0000"/>
            </a:solidFill>
          </a:endParaRPr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1 574,40</a:t>
          </a:r>
          <a:endParaRPr lang="ru-RU" sz="2000" dirty="0">
            <a:solidFill>
              <a:srgbClr val="FF0000"/>
            </a:solidFill>
          </a:endParaRPr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1 968,00</a:t>
          </a:r>
          <a:endParaRPr lang="ru-RU" sz="2000" dirty="0">
            <a:solidFill>
              <a:srgbClr val="FF0000"/>
            </a:solidFill>
          </a:endParaRPr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 custAng="10800000" custLinFactNeighborX="2362" custLinFactNeighborY="-239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 custLinFactNeighborX="-1643" custLinFactNeighborY="4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 custLinFactNeighborX="-1643" custLinFactNeighborY="45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 custLinFactNeighborX="-344" custLinFactNeighborY="5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32C62B24-444A-4898-9B34-6C0CD08092F3}" type="presOf" srcId="{F52A90C5-5147-415D-95B1-0A194219DFD1}" destId="{EA15424E-FCDE-4115-AF0B-18DA8D74DDD8}" srcOrd="0" destOrd="0" presId="urn:microsoft.com/office/officeart/2005/8/layout/chevron2"/>
    <dgm:cxn modelId="{453488D6-5D10-4BAF-B00F-E96F8808F9D0}" type="presOf" srcId="{BB9972A8-3B74-487B-9B15-F9085A300853}" destId="{9D53CAEC-67E7-4CA4-A25A-39CD507E6863}" srcOrd="0" destOrd="0" presId="urn:microsoft.com/office/officeart/2005/8/layout/chevron2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AADA0082-BC9E-4DA4-BE7E-54E490F7653C}" type="presOf" srcId="{79F8BD97-A9D9-4BEC-ACFF-BF8E4FA20075}" destId="{608BC6E7-9871-465D-AFFD-0A2160DC653B}" srcOrd="0" destOrd="0" presId="urn:microsoft.com/office/officeart/2005/8/layout/chevron2"/>
    <dgm:cxn modelId="{7C30D7D3-AC4B-496C-9E9A-4BB6EB4D2464}" type="presOf" srcId="{9131042E-6585-4282-872C-0436551F9688}" destId="{71C63A57-3388-4285-AFF1-32A068C13240}" srcOrd="0" destOrd="0" presId="urn:microsoft.com/office/officeart/2005/8/layout/chevron2"/>
    <dgm:cxn modelId="{7DA5DC12-C8C7-4CA5-9311-DBC769DB854A}" type="presOf" srcId="{EDA4E404-71D0-4126-A67D-99D91421749A}" destId="{ECB3CFD1-1B1E-41EA-9063-19CDE41086E1}" srcOrd="0" destOrd="0" presId="urn:microsoft.com/office/officeart/2005/8/layout/chevron2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C8A6D606-EE93-416F-8E49-491CB1CEC617}" type="presOf" srcId="{11DD5F94-69F0-4555-B6AF-7D18993003DE}" destId="{39D47666-305B-4CC2-8547-2C2EA09C64D9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B278CC66-BAB2-4BC6-8DDF-362B0609A60E}" type="presOf" srcId="{91734593-7994-4CD9-B39E-F577A43F3A2A}" destId="{5F2423C6-B5BC-4A7C-AE01-8BD3979451CD}" srcOrd="0" destOrd="0" presId="urn:microsoft.com/office/officeart/2005/8/layout/chevron2"/>
    <dgm:cxn modelId="{FA8B6990-2D81-4585-A846-B23379387C93}" type="presParOf" srcId="{608BC6E7-9871-465D-AFFD-0A2160DC653B}" destId="{57FA8611-D33B-4002-A4FC-26A6FAE5703D}" srcOrd="0" destOrd="0" presId="urn:microsoft.com/office/officeart/2005/8/layout/chevron2"/>
    <dgm:cxn modelId="{C3A219C5-7958-4BFA-A4F3-B716B1AEF62C}" type="presParOf" srcId="{57FA8611-D33B-4002-A4FC-26A6FAE5703D}" destId="{71C63A57-3388-4285-AFF1-32A068C13240}" srcOrd="0" destOrd="0" presId="urn:microsoft.com/office/officeart/2005/8/layout/chevron2"/>
    <dgm:cxn modelId="{2AF522FE-A794-4774-B9ED-0F162823B37C}" type="presParOf" srcId="{57FA8611-D33B-4002-A4FC-26A6FAE5703D}" destId="{9D53CAEC-67E7-4CA4-A25A-39CD507E6863}" srcOrd="1" destOrd="0" presId="urn:microsoft.com/office/officeart/2005/8/layout/chevron2"/>
    <dgm:cxn modelId="{9A11E0C9-AE39-4476-AA9F-347D55DB91AC}" type="presParOf" srcId="{608BC6E7-9871-465D-AFFD-0A2160DC653B}" destId="{67D492D9-148E-4595-AA7E-E6053BC7F019}" srcOrd="1" destOrd="0" presId="urn:microsoft.com/office/officeart/2005/8/layout/chevron2"/>
    <dgm:cxn modelId="{FDFC7AA1-1E4D-4EF7-962E-42C066B64E38}" type="presParOf" srcId="{608BC6E7-9871-465D-AFFD-0A2160DC653B}" destId="{17B6E519-2E77-4435-98FE-2981824DC119}" srcOrd="2" destOrd="0" presId="urn:microsoft.com/office/officeart/2005/8/layout/chevron2"/>
    <dgm:cxn modelId="{189883A2-466E-4132-B9AC-2F9E4E18A1E6}" type="presParOf" srcId="{17B6E519-2E77-4435-98FE-2981824DC119}" destId="{EA15424E-FCDE-4115-AF0B-18DA8D74DDD8}" srcOrd="0" destOrd="0" presId="urn:microsoft.com/office/officeart/2005/8/layout/chevron2"/>
    <dgm:cxn modelId="{9F322C06-076C-4103-A3B1-CD425B631CBC}" type="presParOf" srcId="{17B6E519-2E77-4435-98FE-2981824DC119}" destId="{ECB3CFD1-1B1E-41EA-9063-19CDE41086E1}" srcOrd="1" destOrd="0" presId="urn:microsoft.com/office/officeart/2005/8/layout/chevron2"/>
    <dgm:cxn modelId="{73F08B55-BC25-4FBC-AA23-E0530AE25F0F}" type="presParOf" srcId="{608BC6E7-9871-465D-AFFD-0A2160DC653B}" destId="{0885F4EC-5BAC-4703-90F3-89FAEDFEDB0A}" srcOrd="3" destOrd="0" presId="urn:microsoft.com/office/officeart/2005/8/layout/chevron2"/>
    <dgm:cxn modelId="{34FFB02F-F297-453D-A66B-041118EB20AF}" type="presParOf" srcId="{608BC6E7-9871-465D-AFFD-0A2160DC653B}" destId="{9D9F2C76-2D3A-4B1A-A560-0D686EED990C}" srcOrd="4" destOrd="0" presId="urn:microsoft.com/office/officeart/2005/8/layout/chevron2"/>
    <dgm:cxn modelId="{A8434BD7-D9A9-4279-A113-78FCA2445976}" type="presParOf" srcId="{9D9F2C76-2D3A-4B1A-A560-0D686EED990C}" destId="{39D47666-305B-4CC2-8547-2C2EA09C64D9}" srcOrd="0" destOrd="0" presId="urn:microsoft.com/office/officeart/2005/8/layout/chevron2"/>
    <dgm:cxn modelId="{7D21B966-17A0-4C89-8EA6-8375BF366FBB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91C5F9-B3A4-4E81-A91D-BFDCBA39C516}" type="doc">
      <dgm:prSet loTypeId="urn:microsoft.com/office/officeart/2009/3/layout/RandomtoResultProcess" loCatId="process" qsTypeId="urn:microsoft.com/office/officeart/2005/8/quickstyle/simple1#7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946A4565-F298-45F3-83ED-C59C6C3B13A3}">
      <dgm:prSet phldrT="[Текст]" custT="1"/>
      <dgm:spPr/>
      <dgm:t>
        <a:bodyPr/>
        <a:lstStyle/>
        <a:p>
          <a:r>
            <a:rPr lang="uk-UA" sz="4000" dirty="0" smtClean="0"/>
            <a:t>2494 </a:t>
          </a:r>
          <a:r>
            <a:rPr lang="uk-UA" sz="1800" dirty="0" smtClean="0"/>
            <a:t>грн.</a:t>
          </a:r>
          <a:endParaRPr lang="ru-RU" sz="4000" dirty="0"/>
        </a:p>
      </dgm:t>
    </dgm:pt>
    <dgm:pt modelId="{43A08CC0-4212-4569-8A2F-011364315463}" type="parTrans" cxnId="{D3646F91-63C9-41E5-A010-1A20EE72E393}">
      <dgm:prSet/>
      <dgm:spPr/>
      <dgm:t>
        <a:bodyPr/>
        <a:lstStyle/>
        <a:p>
          <a:endParaRPr lang="ru-RU"/>
        </a:p>
      </dgm:t>
    </dgm:pt>
    <dgm:pt modelId="{2584A9E0-D41C-475C-8159-010AAE23E7E3}" type="sibTrans" cxnId="{D3646F91-63C9-41E5-A010-1A20EE72E393}">
      <dgm:prSet/>
      <dgm:spPr/>
      <dgm:t>
        <a:bodyPr/>
        <a:lstStyle/>
        <a:p>
          <a:endParaRPr lang="ru-RU"/>
        </a:p>
      </dgm:t>
    </dgm:pt>
    <dgm:pt modelId="{DC7E1971-F07C-4E13-869A-39112B837BC3}">
      <dgm:prSet phldrT="[Текст]" custT="1"/>
      <dgm:spPr/>
      <dgm:t>
        <a:bodyPr/>
        <a:lstStyle/>
        <a:p>
          <a:r>
            <a:rPr lang="uk-UA" sz="1600" i="1" dirty="0" smtClean="0"/>
            <a:t>грудень – квітень </a:t>
          </a:r>
        </a:p>
        <a:p>
          <a:r>
            <a:rPr lang="uk-UA" sz="1600" i="1" dirty="0" smtClean="0"/>
            <a:t>2016-2017 років</a:t>
          </a:r>
          <a:endParaRPr lang="ru-RU" sz="1600" i="1" dirty="0"/>
        </a:p>
      </dgm:t>
    </dgm:pt>
    <dgm:pt modelId="{A22E3128-1BA7-4884-A38B-06F0A851A8E3}" type="parTrans" cxnId="{24791652-6FB4-4CAD-BF5A-A361BF61D6E5}">
      <dgm:prSet/>
      <dgm:spPr/>
      <dgm:t>
        <a:bodyPr/>
        <a:lstStyle/>
        <a:p>
          <a:endParaRPr lang="ru-RU"/>
        </a:p>
      </dgm:t>
    </dgm:pt>
    <dgm:pt modelId="{7DDCFD29-2178-4E7E-ABF6-8586E3467DB7}" type="sibTrans" cxnId="{24791652-6FB4-4CAD-BF5A-A361BF61D6E5}">
      <dgm:prSet/>
      <dgm:spPr/>
      <dgm:t>
        <a:bodyPr/>
        <a:lstStyle/>
        <a:p>
          <a:endParaRPr lang="ru-RU"/>
        </a:p>
      </dgm:t>
    </dgm:pt>
    <dgm:pt modelId="{CE0F7229-AA4C-49DE-863C-1FD47DAE51AA}">
      <dgm:prSet phldrT="[Текст]" custT="1"/>
      <dgm:spPr/>
      <dgm:t>
        <a:bodyPr/>
        <a:lstStyle/>
        <a:p>
          <a:r>
            <a:rPr lang="uk-UA" sz="4000" dirty="0" smtClean="0"/>
            <a:t>2624</a:t>
          </a:r>
          <a:r>
            <a:rPr lang="uk-UA" sz="4400" dirty="0" smtClean="0"/>
            <a:t> </a:t>
          </a:r>
          <a:r>
            <a:rPr lang="uk-UA" sz="1800" dirty="0" smtClean="0"/>
            <a:t>грн.</a:t>
          </a:r>
          <a:endParaRPr lang="ru-RU" sz="1800" dirty="0"/>
        </a:p>
      </dgm:t>
    </dgm:pt>
    <dgm:pt modelId="{C8718F3B-E358-465C-A844-9F7C08ED5DB5}" type="parTrans" cxnId="{C5BB37C2-F279-493E-B1E3-2A210D767A20}">
      <dgm:prSet/>
      <dgm:spPr/>
      <dgm:t>
        <a:bodyPr/>
        <a:lstStyle/>
        <a:p>
          <a:endParaRPr lang="ru-RU"/>
        </a:p>
      </dgm:t>
    </dgm:pt>
    <dgm:pt modelId="{A4B0D91D-C105-4203-993B-3A92F0E48B65}" type="sibTrans" cxnId="{C5BB37C2-F279-493E-B1E3-2A210D767A20}">
      <dgm:prSet/>
      <dgm:spPr/>
      <dgm:t>
        <a:bodyPr/>
        <a:lstStyle/>
        <a:p>
          <a:endParaRPr lang="ru-RU"/>
        </a:p>
      </dgm:t>
    </dgm:pt>
    <dgm:pt modelId="{435EB58E-0C8F-43A4-91F7-DC8939F9055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1600" i="1" dirty="0" smtClean="0"/>
            <a:t> з травня</a:t>
          </a:r>
        </a:p>
        <a:p>
          <a:pPr>
            <a:spcAft>
              <a:spcPts val="0"/>
            </a:spcAft>
          </a:pPr>
          <a:r>
            <a:rPr lang="uk-UA" sz="1600" i="1" dirty="0" smtClean="0"/>
            <a:t>2017 року</a:t>
          </a:r>
          <a:endParaRPr lang="ru-RU" sz="1600" i="1" dirty="0"/>
        </a:p>
      </dgm:t>
    </dgm:pt>
    <dgm:pt modelId="{39FDAC52-C362-4AB5-87FC-76D1B14E6F78}" type="parTrans" cxnId="{6F020AC4-74A0-4161-867A-A726466842D8}">
      <dgm:prSet/>
      <dgm:spPr/>
      <dgm:t>
        <a:bodyPr/>
        <a:lstStyle/>
        <a:p>
          <a:endParaRPr lang="ru-RU"/>
        </a:p>
      </dgm:t>
    </dgm:pt>
    <dgm:pt modelId="{372BFB34-A74C-47B7-B8E3-4FFE54DC4C1D}" type="sibTrans" cxnId="{6F020AC4-74A0-4161-867A-A726466842D8}">
      <dgm:prSet/>
      <dgm:spPr/>
      <dgm:t>
        <a:bodyPr/>
        <a:lstStyle/>
        <a:p>
          <a:endParaRPr lang="ru-RU"/>
        </a:p>
      </dgm:t>
    </dgm:pt>
    <dgm:pt modelId="{C808BE53-35E1-43ED-AC16-7CD8F35EFEA2}" type="pres">
      <dgm:prSet presAssocID="{7E91C5F9-B3A4-4E81-A91D-BFDCBA39C51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AC64FC-D2FD-4953-A4B2-C9E57A178240}" type="pres">
      <dgm:prSet presAssocID="{946A4565-F298-45F3-83ED-C59C6C3B13A3}" presName="chaos" presStyleCnt="0"/>
      <dgm:spPr/>
    </dgm:pt>
    <dgm:pt modelId="{07C4908C-2985-417D-8677-B909C1D89668}" type="pres">
      <dgm:prSet presAssocID="{946A4565-F298-45F3-83ED-C59C6C3B13A3}" presName="parTx1" presStyleLbl="revTx" presStyleIdx="0" presStyleCnt="3"/>
      <dgm:spPr/>
      <dgm:t>
        <a:bodyPr/>
        <a:lstStyle/>
        <a:p>
          <a:endParaRPr lang="ru-RU"/>
        </a:p>
      </dgm:t>
    </dgm:pt>
    <dgm:pt modelId="{C0A06E5F-66F0-49BA-BACC-72EF4E6D8258}" type="pres">
      <dgm:prSet presAssocID="{946A4565-F298-45F3-83ED-C59C6C3B13A3}" presName="desTx1" presStyleLbl="revTx" presStyleIdx="1" presStyleCnt="3" custScaleY="49696" custLinFactNeighborX="-1457" custLinFactNeighborY="-25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A0805-19F9-4597-A08F-144DF8C7944F}" type="pres">
      <dgm:prSet presAssocID="{946A4565-F298-45F3-83ED-C59C6C3B13A3}" presName="c1" presStyleLbl="node1" presStyleIdx="0" presStyleCnt="19"/>
      <dgm:spPr/>
    </dgm:pt>
    <dgm:pt modelId="{AC83A018-F1C8-4CBC-86E2-C21FFC843719}" type="pres">
      <dgm:prSet presAssocID="{946A4565-F298-45F3-83ED-C59C6C3B13A3}" presName="c2" presStyleLbl="node1" presStyleIdx="1" presStyleCnt="19"/>
      <dgm:spPr/>
    </dgm:pt>
    <dgm:pt modelId="{CDFF7CD4-A79A-4137-A147-C571EFBE6B10}" type="pres">
      <dgm:prSet presAssocID="{946A4565-F298-45F3-83ED-C59C6C3B13A3}" presName="c3" presStyleLbl="node1" presStyleIdx="2" presStyleCnt="19"/>
      <dgm:spPr/>
    </dgm:pt>
    <dgm:pt modelId="{E3E02632-C088-4ADF-BB70-ECB46424989B}" type="pres">
      <dgm:prSet presAssocID="{946A4565-F298-45F3-83ED-C59C6C3B13A3}" presName="c4" presStyleLbl="node1" presStyleIdx="3" presStyleCnt="19"/>
      <dgm:spPr/>
    </dgm:pt>
    <dgm:pt modelId="{3BBCCC27-B5FD-4337-A80A-303993B6F6C7}" type="pres">
      <dgm:prSet presAssocID="{946A4565-F298-45F3-83ED-C59C6C3B13A3}" presName="c5" presStyleLbl="node1" presStyleIdx="4" presStyleCnt="19"/>
      <dgm:spPr/>
    </dgm:pt>
    <dgm:pt modelId="{3899E77B-9312-4DC2-B2D1-DFFF389412EE}" type="pres">
      <dgm:prSet presAssocID="{946A4565-F298-45F3-83ED-C59C6C3B13A3}" presName="c6" presStyleLbl="node1" presStyleIdx="5" presStyleCnt="19"/>
      <dgm:spPr/>
    </dgm:pt>
    <dgm:pt modelId="{43DEC7F0-020D-436C-B75C-BC0E0B4458E1}" type="pres">
      <dgm:prSet presAssocID="{946A4565-F298-45F3-83ED-C59C6C3B13A3}" presName="c7" presStyleLbl="node1" presStyleIdx="6" presStyleCnt="19"/>
      <dgm:spPr/>
    </dgm:pt>
    <dgm:pt modelId="{9855B0E8-46D1-4B78-BFEA-E230C81C5A23}" type="pres">
      <dgm:prSet presAssocID="{946A4565-F298-45F3-83ED-C59C6C3B13A3}" presName="c8" presStyleLbl="node1" presStyleIdx="7" presStyleCnt="19"/>
      <dgm:spPr/>
    </dgm:pt>
    <dgm:pt modelId="{E4F0F2BB-640F-492C-8E71-CA8D33694256}" type="pres">
      <dgm:prSet presAssocID="{946A4565-F298-45F3-83ED-C59C6C3B13A3}" presName="c9" presStyleLbl="node1" presStyleIdx="8" presStyleCnt="19"/>
      <dgm:spPr/>
    </dgm:pt>
    <dgm:pt modelId="{27FF71A9-1E63-4F8B-B8A1-2879E85550AE}" type="pres">
      <dgm:prSet presAssocID="{946A4565-F298-45F3-83ED-C59C6C3B13A3}" presName="c10" presStyleLbl="node1" presStyleIdx="9" presStyleCnt="19"/>
      <dgm:spPr/>
    </dgm:pt>
    <dgm:pt modelId="{FDB31898-3695-492A-91E1-A695F6FE5EB0}" type="pres">
      <dgm:prSet presAssocID="{946A4565-F298-45F3-83ED-C59C6C3B13A3}" presName="c11" presStyleLbl="node1" presStyleIdx="10" presStyleCnt="19"/>
      <dgm:spPr/>
    </dgm:pt>
    <dgm:pt modelId="{6736DD92-54E0-4B70-802D-DE5E8E76A6F7}" type="pres">
      <dgm:prSet presAssocID="{946A4565-F298-45F3-83ED-C59C6C3B13A3}" presName="c12" presStyleLbl="node1" presStyleIdx="11" presStyleCnt="19"/>
      <dgm:spPr/>
    </dgm:pt>
    <dgm:pt modelId="{FC6C1692-1DEA-44FD-B9B6-6DA74DEEF1D4}" type="pres">
      <dgm:prSet presAssocID="{946A4565-F298-45F3-83ED-C59C6C3B13A3}" presName="c13" presStyleLbl="node1" presStyleIdx="12" presStyleCnt="19"/>
      <dgm:spPr/>
    </dgm:pt>
    <dgm:pt modelId="{1208D55C-F6CD-4FB9-9FBD-BF58AF74400E}" type="pres">
      <dgm:prSet presAssocID="{946A4565-F298-45F3-83ED-C59C6C3B13A3}" presName="c14" presStyleLbl="node1" presStyleIdx="13" presStyleCnt="19"/>
      <dgm:spPr/>
    </dgm:pt>
    <dgm:pt modelId="{259CAC56-0CBE-46E3-A79E-580233748144}" type="pres">
      <dgm:prSet presAssocID="{946A4565-F298-45F3-83ED-C59C6C3B13A3}" presName="c15" presStyleLbl="node1" presStyleIdx="14" presStyleCnt="19"/>
      <dgm:spPr/>
    </dgm:pt>
    <dgm:pt modelId="{67280905-5685-4EE2-8E67-4BA1BBFA3B5A}" type="pres">
      <dgm:prSet presAssocID="{946A4565-F298-45F3-83ED-C59C6C3B13A3}" presName="c16" presStyleLbl="node1" presStyleIdx="15" presStyleCnt="19"/>
      <dgm:spPr/>
    </dgm:pt>
    <dgm:pt modelId="{5BBE96D0-A435-404E-A9EC-56F4D8656BBE}" type="pres">
      <dgm:prSet presAssocID="{946A4565-F298-45F3-83ED-C59C6C3B13A3}" presName="c17" presStyleLbl="node1" presStyleIdx="16" presStyleCnt="19"/>
      <dgm:spPr/>
    </dgm:pt>
    <dgm:pt modelId="{673AB682-054D-455E-9E09-F3EDBCA8A55F}" type="pres">
      <dgm:prSet presAssocID="{946A4565-F298-45F3-83ED-C59C6C3B13A3}" presName="c18" presStyleLbl="node1" presStyleIdx="17" presStyleCnt="19"/>
      <dgm:spPr/>
    </dgm:pt>
    <dgm:pt modelId="{6C69A1AB-87CD-464A-BFBF-5DC311A673E1}" type="pres">
      <dgm:prSet presAssocID="{2584A9E0-D41C-475C-8159-010AAE23E7E3}" presName="chevronComposite1" presStyleCnt="0"/>
      <dgm:spPr/>
    </dgm:pt>
    <dgm:pt modelId="{64BE31A9-DDCE-4C36-888F-4FDA7BD48058}" type="pres">
      <dgm:prSet presAssocID="{2584A9E0-D41C-475C-8159-010AAE23E7E3}" presName="chevron1" presStyleLbl="sibTrans2D1" presStyleIdx="0" presStyleCnt="2"/>
      <dgm:spPr/>
    </dgm:pt>
    <dgm:pt modelId="{CBDDBE9C-A5E8-418B-BD1B-0BC72BB2305C}" type="pres">
      <dgm:prSet presAssocID="{2584A9E0-D41C-475C-8159-010AAE23E7E3}" presName="spChevron1" presStyleCnt="0"/>
      <dgm:spPr/>
    </dgm:pt>
    <dgm:pt modelId="{E425217D-B676-4FE0-A73C-7607D5F80C1D}" type="pres">
      <dgm:prSet presAssocID="{2584A9E0-D41C-475C-8159-010AAE23E7E3}" presName="overlap" presStyleCnt="0"/>
      <dgm:spPr/>
    </dgm:pt>
    <dgm:pt modelId="{54EEAA51-A807-4E5A-9A27-0D01C96E264D}" type="pres">
      <dgm:prSet presAssocID="{2584A9E0-D41C-475C-8159-010AAE23E7E3}" presName="chevronComposite2" presStyleCnt="0"/>
      <dgm:spPr/>
    </dgm:pt>
    <dgm:pt modelId="{AAD28241-09DE-47AB-A7C9-B3E415CC922E}" type="pres">
      <dgm:prSet presAssocID="{2584A9E0-D41C-475C-8159-010AAE23E7E3}" presName="chevron2" presStyleLbl="sibTrans2D1" presStyleIdx="1" presStyleCnt="2"/>
      <dgm:spPr/>
    </dgm:pt>
    <dgm:pt modelId="{22F9E8F9-6044-487C-8202-90187C8F9C9F}" type="pres">
      <dgm:prSet presAssocID="{2584A9E0-D41C-475C-8159-010AAE23E7E3}" presName="spChevron2" presStyleCnt="0"/>
      <dgm:spPr/>
    </dgm:pt>
    <dgm:pt modelId="{2EED5572-E7B7-4A09-9EE0-121BF83ED88E}" type="pres">
      <dgm:prSet presAssocID="{CE0F7229-AA4C-49DE-863C-1FD47DAE51AA}" presName="last" presStyleCnt="0"/>
      <dgm:spPr/>
    </dgm:pt>
    <dgm:pt modelId="{A8B3711E-AE55-486B-92B9-68E62749FF73}" type="pres">
      <dgm:prSet presAssocID="{CE0F7229-AA4C-49DE-863C-1FD47DAE51AA}" presName="circleTx" presStyleLbl="node1" presStyleIdx="18" presStyleCnt="19"/>
      <dgm:spPr/>
      <dgm:t>
        <a:bodyPr/>
        <a:lstStyle/>
        <a:p>
          <a:endParaRPr lang="ru-RU"/>
        </a:p>
      </dgm:t>
    </dgm:pt>
    <dgm:pt modelId="{47B4BC78-4A93-48BB-BEA7-116EC2351386}" type="pres">
      <dgm:prSet presAssocID="{CE0F7229-AA4C-49DE-863C-1FD47DAE51AA}" presName="desTxN" presStyleLbl="revTx" presStyleIdx="2" presStyleCnt="3" custScaleY="49696" custLinFactNeighborX="228" custLinFactNeighborY="-26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D6898-537E-48B4-B2B9-F4E0B39D3F28}" type="pres">
      <dgm:prSet presAssocID="{CE0F7229-AA4C-49DE-863C-1FD47DAE51AA}" presName="spN" presStyleCnt="0"/>
      <dgm:spPr/>
    </dgm:pt>
  </dgm:ptLst>
  <dgm:cxnLst>
    <dgm:cxn modelId="{C5BB37C2-F279-493E-B1E3-2A210D767A20}" srcId="{7E91C5F9-B3A4-4E81-A91D-BFDCBA39C516}" destId="{CE0F7229-AA4C-49DE-863C-1FD47DAE51AA}" srcOrd="1" destOrd="0" parTransId="{C8718F3B-E358-465C-A844-9F7C08ED5DB5}" sibTransId="{A4B0D91D-C105-4203-993B-3A92F0E48B65}"/>
    <dgm:cxn modelId="{28E356CF-5E8E-4D8B-BA0D-F84DED9B51E8}" type="presOf" srcId="{CE0F7229-AA4C-49DE-863C-1FD47DAE51AA}" destId="{A8B3711E-AE55-486B-92B9-68E62749FF73}" srcOrd="0" destOrd="0" presId="urn:microsoft.com/office/officeart/2009/3/layout/RandomtoResultProcess"/>
    <dgm:cxn modelId="{E53997A8-257F-4882-8AEC-14B26B72D3E3}" type="presOf" srcId="{435EB58E-0C8F-43A4-91F7-DC8939F90552}" destId="{47B4BC78-4A93-48BB-BEA7-116EC2351386}" srcOrd="0" destOrd="0" presId="urn:microsoft.com/office/officeart/2009/3/layout/RandomtoResultProcess"/>
    <dgm:cxn modelId="{6F020AC4-74A0-4161-867A-A726466842D8}" srcId="{CE0F7229-AA4C-49DE-863C-1FD47DAE51AA}" destId="{435EB58E-0C8F-43A4-91F7-DC8939F90552}" srcOrd="0" destOrd="0" parTransId="{39FDAC52-C362-4AB5-87FC-76D1B14E6F78}" sibTransId="{372BFB34-A74C-47B7-B8E3-4FFE54DC4C1D}"/>
    <dgm:cxn modelId="{24791652-6FB4-4CAD-BF5A-A361BF61D6E5}" srcId="{946A4565-F298-45F3-83ED-C59C6C3B13A3}" destId="{DC7E1971-F07C-4E13-869A-39112B837BC3}" srcOrd="0" destOrd="0" parTransId="{A22E3128-1BA7-4884-A38B-06F0A851A8E3}" sibTransId="{7DDCFD29-2178-4E7E-ABF6-8586E3467DB7}"/>
    <dgm:cxn modelId="{7378AB3B-8AE7-4402-910B-CACEB084F545}" type="presOf" srcId="{946A4565-F298-45F3-83ED-C59C6C3B13A3}" destId="{07C4908C-2985-417D-8677-B909C1D89668}" srcOrd="0" destOrd="0" presId="urn:microsoft.com/office/officeart/2009/3/layout/RandomtoResultProcess"/>
    <dgm:cxn modelId="{D3646F91-63C9-41E5-A010-1A20EE72E393}" srcId="{7E91C5F9-B3A4-4E81-A91D-BFDCBA39C516}" destId="{946A4565-F298-45F3-83ED-C59C6C3B13A3}" srcOrd="0" destOrd="0" parTransId="{43A08CC0-4212-4569-8A2F-011364315463}" sibTransId="{2584A9E0-D41C-475C-8159-010AAE23E7E3}"/>
    <dgm:cxn modelId="{1085933C-56C0-4725-8273-C9154523B9D3}" type="presOf" srcId="{DC7E1971-F07C-4E13-869A-39112B837BC3}" destId="{C0A06E5F-66F0-49BA-BACC-72EF4E6D8258}" srcOrd="0" destOrd="0" presId="urn:microsoft.com/office/officeart/2009/3/layout/RandomtoResultProcess"/>
    <dgm:cxn modelId="{70A3FBE1-56BD-4B46-96E5-5F2936CBD339}" type="presOf" srcId="{7E91C5F9-B3A4-4E81-A91D-BFDCBA39C516}" destId="{C808BE53-35E1-43ED-AC16-7CD8F35EFEA2}" srcOrd="0" destOrd="0" presId="urn:microsoft.com/office/officeart/2009/3/layout/RandomtoResultProcess"/>
    <dgm:cxn modelId="{7D67D553-DB19-4F52-B65F-EBBAAFA0EFF0}" type="presParOf" srcId="{C808BE53-35E1-43ED-AC16-7CD8F35EFEA2}" destId="{A4AC64FC-D2FD-4953-A4B2-C9E57A178240}" srcOrd="0" destOrd="0" presId="urn:microsoft.com/office/officeart/2009/3/layout/RandomtoResultProcess"/>
    <dgm:cxn modelId="{E120BD0F-208E-4310-AAFA-323E189241C9}" type="presParOf" srcId="{A4AC64FC-D2FD-4953-A4B2-C9E57A178240}" destId="{07C4908C-2985-417D-8677-B909C1D89668}" srcOrd="0" destOrd="0" presId="urn:microsoft.com/office/officeart/2009/3/layout/RandomtoResultProcess"/>
    <dgm:cxn modelId="{47B5E168-B8C9-4565-A4E3-EA39AAC0C6E0}" type="presParOf" srcId="{A4AC64FC-D2FD-4953-A4B2-C9E57A178240}" destId="{C0A06E5F-66F0-49BA-BACC-72EF4E6D8258}" srcOrd="1" destOrd="0" presId="urn:microsoft.com/office/officeart/2009/3/layout/RandomtoResultProcess"/>
    <dgm:cxn modelId="{52B7B95B-32E5-4354-A265-C695584B5060}" type="presParOf" srcId="{A4AC64FC-D2FD-4953-A4B2-C9E57A178240}" destId="{5ABA0805-19F9-4597-A08F-144DF8C7944F}" srcOrd="2" destOrd="0" presId="urn:microsoft.com/office/officeart/2009/3/layout/RandomtoResultProcess"/>
    <dgm:cxn modelId="{251E5D13-AD25-4A14-9130-F6348AF55BF7}" type="presParOf" srcId="{A4AC64FC-D2FD-4953-A4B2-C9E57A178240}" destId="{AC83A018-F1C8-4CBC-86E2-C21FFC843719}" srcOrd="3" destOrd="0" presId="urn:microsoft.com/office/officeart/2009/3/layout/RandomtoResultProcess"/>
    <dgm:cxn modelId="{8DE2F78E-9FD2-4B57-B9C8-CBD13E7F4024}" type="presParOf" srcId="{A4AC64FC-D2FD-4953-A4B2-C9E57A178240}" destId="{CDFF7CD4-A79A-4137-A147-C571EFBE6B10}" srcOrd="4" destOrd="0" presId="urn:microsoft.com/office/officeart/2009/3/layout/RandomtoResultProcess"/>
    <dgm:cxn modelId="{964A1FCF-E723-4C60-AEBB-80B513BA3038}" type="presParOf" srcId="{A4AC64FC-D2FD-4953-A4B2-C9E57A178240}" destId="{E3E02632-C088-4ADF-BB70-ECB46424989B}" srcOrd="5" destOrd="0" presId="urn:microsoft.com/office/officeart/2009/3/layout/RandomtoResultProcess"/>
    <dgm:cxn modelId="{7593CABE-7D42-4AAD-946B-26FFBC0E5443}" type="presParOf" srcId="{A4AC64FC-D2FD-4953-A4B2-C9E57A178240}" destId="{3BBCCC27-B5FD-4337-A80A-303993B6F6C7}" srcOrd="6" destOrd="0" presId="urn:microsoft.com/office/officeart/2009/3/layout/RandomtoResultProcess"/>
    <dgm:cxn modelId="{BD95D7A5-F6E0-4EE1-8B4D-BC5A0F5EA306}" type="presParOf" srcId="{A4AC64FC-D2FD-4953-A4B2-C9E57A178240}" destId="{3899E77B-9312-4DC2-B2D1-DFFF389412EE}" srcOrd="7" destOrd="0" presId="urn:microsoft.com/office/officeart/2009/3/layout/RandomtoResultProcess"/>
    <dgm:cxn modelId="{5FAFD5C6-AECC-4DA5-A304-02BC74235232}" type="presParOf" srcId="{A4AC64FC-D2FD-4953-A4B2-C9E57A178240}" destId="{43DEC7F0-020D-436C-B75C-BC0E0B4458E1}" srcOrd="8" destOrd="0" presId="urn:microsoft.com/office/officeart/2009/3/layout/RandomtoResultProcess"/>
    <dgm:cxn modelId="{605CBD22-67D5-4CE3-AB6D-9781BB998ABD}" type="presParOf" srcId="{A4AC64FC-D2FD-4953-A4B2-C9E57A178240}" destId="{9855B0E8-46D1-4B78-BFEA-E230C81C5A23}" srcOrd="9" destOrd="0" presId="urn:microsoft.com/office/officeart/2009/3/layout/RandomtoResultProcess"/>
    <dgm:cxn modelId="{3AECFF3D-2DE2-4186-AE5A-4DDE83C54820}" type="presParOf" srcId="{A4AC64FC-D2FD-4953-A4B2-C9E57A178240}" destId="{E4F0F2BB-640F-492C-8E71-CA8D33694256}" srcOrd="10" destOrd="0" presId="urn:microsoft.com/office/officeart/2009/3/layout/RandomtoResultProcess"/>
    <dgm:cxn modelId="{52420913-D166-4FFB-88E9-D5981D0CA135}" type="presParOf" srcId="{A4AC64FC-D2FD-4953-A4B2-C9E57A178240}" destId="{27FF71A9-1E63-4F8B-B8A1-2879E85550AE}" srcOrd="11" destOrd="0" presId="urn:microsoft.com/office/officeart/2009/3/layout/RandomtoResultProcess"/>
    <dgm:cxn modelId="{06F73EA8-BEC6-4144-8147-E167F7F9DBFB}" type="presParOf" srcId="{A4AC64FC-D2FD-4953-A4B2-C9E57A178240}" destId="{FDB31898-3695-492A-91E1-A695F6FE5EB0}" srcOrd="12" destOrd="0" presId="urn:microsoft.com/office/officeart/2009/3/layout/RandomtoResultProcess"/>
    <dgm:cxn modelId="{94623CE0-998A-418D-8586-2E63C972B230}" type="presParOf" srcId="{A4AC64FC-D2FD-4953-A4B2-C9E57A178240}" destId="{6736DD92-54E0-4B70-802D-DE5E8E76A6F7}" srcOrd="13" destOrd="0" presId="urn:microsoft.com/office/officeart/2009/3/layout/RandomtoResultProcess"/>
    <dgm:cxn modelId="{DCDB2368-C67B-4BF3-93A9-C857A00C2C30}" type="presParOf" srcId="{A4AC64FC-D2FD-4953-A4B2-C9E57A178240}" destId="{FC6C1692-1DEA-44FD-B9B6-6DA74DEEF1D4}" srcOrd="14" destOrd="0" presId="urn:microsoft.com/office/officeart/2009/3/layout/RandomtoResultProcess"/>
    <dgm:cxn modelId="{A5C19A4D-FE5D-4E7E-97A0-F81EA32D1674}" type="presParOf" srcId="{A4AC64FC-D2FD-4953-A4B2-C9E57A178240}" destId="{1208D55C-F6CD-4FB9-9FBD-BF58AF74400E}" srcOrd="15" destOrd="0" presId="urn:microsoft.com/office/officeart/2009/3/layout/RandomtoResultProcess"/>
    <dgm:cxn modelId="{2A711A1E-0000-4C64-90D0-83E9DF150628}" type="presParOf" srcId="{A4AC64FC-D2FD-4953-A4B2-C9E57A178240}" destId="{259CAC56-0CBE-46E3-A79E-580233748144}" srcOrd="16" destOrd="0" presId="urn:microsoft.com/office/officeart/2009/3/layout/RandomtoResultProcess"/>
    <dgm:cxn modelId="{26F7ABD9-3152-4409-B25C-20F9A7828345}" type="presParOf" srcId="{A4AC64FC-D2FD-4953-A4B2-C9E57A178240}" destId="{67280905-5685-4EE2-8E67-4BA1BBFA3B5A}" srcOrd="17" destOrd="0" presId="urn:microsoft.com/office/officeart/2009/3/layout/RandomtoResultProcess"/>
    <dgm:cxn modelId="{8B2290E5-E75D-489D-A9C7-0FA151DDE2D5}" type="presParOf" srcId="{A4AC64FC-D2FD-4953-A4B2-C9E57A178240}" destId="{5BBE96D0-A435-404E-A9EC-56F4D8656BBE}" srcOrd="18" destOrd="0" presId="urn:microsoft.com/office/officeart/2009/3/layout/RandomtoResultProcess"/>
    <dgm:cxn modelId="{E143E863-12FB-4170-9FB4-E09AE0F4ACAD}" type="presParOf" srcId="{A4AC64FC-D2FD-4953-A4B2-C9E57A178240}" destId="{673AB682-054D-455E-9E09-F3EDBCA8A55F}" srcOrd="19" destOrd="0" presId="urn:microsoft.com/office/officeart/2009/3/layout/RandomtoResultProcess"/>
    <dgm:cxn modelId="{83AE032B-2D6C-4518-A611-EDE9F0A4FAFC}" type="presParOf" srcId="{C808BE53-35E1-43ED-AC16-7CD8F35EFEA2}" destId="{6C69A1AB-87CD-464A-BFBF-5DC311A673E1}" srcOrd="1" destOrd="0" presId="urn:microsoft.com/office/officeart/2009/3/layout/RandomtoResultProcess"/>
    <dgm:cxn modelId="{2BF96B29-13CA-4DA1-88A8-B1DBA2AA7549}" type="presParOf" srcId="{6C69A1AB-87CD-464A-BFBF-5DC311A673E1}" destId="{64BE31A9-DDCE-4C36-888F-4FDA7BD48058}" srcOrd="0" destOrd="0" presId="urn:microsoft.com/office/officeart/2009/3/layout/RandomtoResultProcess"/>
    <dgm:cxn modelId="{B635CAC1-380E-43AA-AE96-37D04D2467E8}" type="presParOf" srcId="{6C69A1AB-87CD-464A-BFBF-5DC311A673E1}" destId="{CBDDBE9C-A5E8-418B-BD1B-0BC72BB2305C}" srcOrd="1" destOrd="0" presId="urn:microsoft.com/office/officeart/2009/3/layout/RandomtoResultProcess"/>
    <dgm:cxn modelId="{6C03C89E-3247-4D13-BBFA-8D7755DE82E3}" type="presParOf" srcId="{C808BE53-35E1-43ED-AC16-7CD8F35EFEA2}" destId="{E425217D-B676-4FE0-A73C-7607D5F80C1D}" srcOrd="2" destOrd="0" presId="urn:microsoft.com/office/officeart/2009/3/layout/RandomtoResultProcess"/>
    <dgm:cxn modelId="{5EC84C8E-5B17-40C2-830F-237AA546A9A6}" type="presParOf" srcId="{C808BE53-35E1-43ED-AC16-7CD8F35EFEA2}" destId="{54EEAA51-A807-4E5A-9A27-0D01C96E264D}" srcOrd="3" destOrd="0" presId="urn:microsoft.com/office/officeart/2009/3/layout/RandomtoResultProcess"/>
    <dgm:cxn modelId="{A35F0F57-9588-4BC4-B8D1-C70852627BBA}" type="presParOf" srcId="{54EEAA51-A807-4E5A-9A27-0D01C96E264D}" destId="{AAD28241-09DE-47AB-A7C9-B3E415CC922E}" srcOrd="0" destOrd="0" presId="urn:microsoft.com/office/officeart/2009/3/layout/RandomtoResultProcess"/>
    <dgm:cxn modelId="{5296D017-09FB-48E7-AC6C-980E0697BC8B}" type="presParOf" srcId="{54EEAA51-A807-4E5A-9A27-0D01C96E264D}" destId="{22F9E8F9-6044-487C-8202-90187C8F9C9F}" srcOrd="1" destOrd="0" presId="urn:microsoft.com/office/officeart/2009/3/layout/RandomtoResultProcess"/>
    <dgm:cxn modelId="{DD577305-D6D7-49BB-B03B-B32A331C621B}" type="presParOf" srcId="{C808BE53-35E1-43ED-AC16-7CD8F35EFEA2}" destId="{2EED5572-E7B7-4A09-9EE0-121BF83ED88E}" srcOrd="4" destOrd="0" presId="urn:microsoft.com/office/officeart/2009/3/layout/RandomtoResultProcess"/>
    <dgm:cxn modelId="{3B0173F0-697F-4C16-BD12-FD924E625D86}" type="presParOf" srcId="{2EED5572-E7B7-4A09-9EE0-121BF83ED88E}" destId="{A8B3711E-AE55-486B-92B9-68E62749FF73}" srcOrd="0" destOrd="0" presId="urn:microsoft.com/office/officeart/2009/3/layout/RandomtoResultProcess"/>
    <dgm:cxn modelId="{C99A490E-625C-400C-9EF1-AF1DB096350C}" type="presParOf" srcId="{2EED5572-E7B7-4A09-9EE0-121BF83ED88E}" destId="{47B4BC78-4A93-48BB-BEA7-116EC2351386}" srcOrd="1" destOrd="0" presId="urn:microsoft.com/office/officeart/2009/3/layout/RandomtoResultProcess"/>
    <dgm:cxn modelId="{4D84DC49-A98E-4C8D-BDDA-2693A171DD09}" type="presParOf" srcId="{2EED5572-E7B7-4A09-9EE0-121BF83ED88E}" destId="{A99D6898-537E-48B4-B2B9-F4E0B39D3F28}" srcOrd="2" destOrd="0" presId="urn:microsoft.com/office/officeart/2009/3/layout/RandomtoResultProcess"/>
  </dgm:cxnLst>
  <dgm:bg/>
  <dgm:whole/>
  <dgm:extLst>
    <a:ext uri="http://schemas.microsoft.com/office/drawing/2008/diagram"/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2000" b="1" dirty="0" smtClean="0"/>
            <a:t>І гр.</a:t>
          </a:r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623,50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2000" b="1" dirty="0" smtClean="0"/>
            <a:t>ІІ гр.</a:t>
          </a:r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498,80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2000" b="1" dirty="0" smtClean="0"/>
            <a:t>ІІІ гр.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311,75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pPr>
            <a:spcAft>
              <a:spcPct val="35000"/>
            </a:spcAft>
          </a:pPr>
          <a:endParaRPr lang="uk-UA" sz="1400" b="1" dirty="0" smtClean="0"/>
        </a:p>
        <a:p>
          <a:pPr>
            <a:spcAft>
              <a:spcPts val="0"/>
            </a:spcAft>
          </a:pPr>
          <a:r>
            <a:rPr lang="uk-UA" sz="1200" b="1" dirty="0" smtClean="0"/>
            <a:t>учасники бойових </a:t>
          </a:r>
        </a:p>
        <a:p>
          <a:pPr>
            <a:spcAft>
              <a:spcPts val="0"/>
            </a:spcAft>
          </a:pPr>
          <a:r>
            <a:rPr lang="uk-UA" sz="1200" b="1" dirty="0" smtClean="0"/>
            <a:t>дій</a:t>
          </a:r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374,10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CC7FBA47-DB59-4AC7-8F31-91F4E63EC2C8}" type="presOf" srcId="{25EDCACC-2C1C-4F6F-9AA7-4326075B0318}" destId="{A2EF38C7-9498-4B98-BF3E-BBAE80DA33A4}" srcOrd="0" destOrd="0" presId="urn:microsoft.com/office/officeart/2005/8/layout/chevron2"/>
    <dgm:cxn modelId="{BE813214-106C-4ED5-ACE1-336A75430645}" type="presOf" srcId="{9131042E-6585-4282-872C-0436551F9688}" destId="{71C63A57-3388-4285-AFF1-32A068C13240}" srcOrd="0" destOrd="0" presId="urn:microsoft.com/office/officeart/2005/8/layout/chevron2"/>
    <dgm:cxn modelId="{4DA77CC8-7538-4BA1-869C-D4552C24CD36}" type="presOf" srcId="{EDA4E404-71D0-4126-A67D-99D91421749A}" destId="{ECB3CFD1-1B1E-41EA-9063-19CDE41086E1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E1D1A3AC-D14D-4374-9787-1FD086151ABA}" type="presOf" srcId="{79F8BD97-A9D9-4BEC-ACFF-BF8E4FA20075}" destId="{608BC6E7-9871-465D-AFFD-0A2160DC653B}" srcOrd="0" destOrd="0" presId="urn:microsoft.com/office/officeart/2005/8/layout/chevron2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3415FAF9-B916-40BD-BB57-67ED4B820D71}" type="presOf" srcId="{11DD5F94-69F0-4555-B6AF-7D18993003DE}" destId="{39D47666-305B-4CC2-8547-2C2EA09C64D9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CE2078D4-A11E-4E1E-90AE-4145C31325F0}" type="presOf" srcId="{BB9972A8-3B74-487B-9B15-F9085A300853}" destId="{9D53CAEC-67E7-4CA4-A25A-39CD507E6863}" srcOrd="0" destOrd="0" presId="urn:microsoft.com/office/officeart/2005/8/layout/chevron2"/>
    <dgm:cxn modelId="{4B2AB00B-0BFB-40CF-B940-59288C65E202}" type="presOf" srcId="{91734593-7994-4CD9-B39E-F577A43F3A2A}" destId="{5F2423C6-B5BC-4A7C-AE01-8BD3979451CD}" srcOrd="0" destOrd="0" presId="urn:microsoft.com/office/officeart/2005/8/layout/chevron2"/>
    <dgm:cxn modelId="{3E14AB85-BC3F-46C8-89A0-B3141763C4D0}" type="presOf" srcId="{F52A90C5-5147-415D-95B1-0A194219DFD1}" destId="{EA15424E-FCDE-4115-AF0B-18DA8D74DDD8}" srcOrd="0" destOrd="0" presId="urn:microsoft.com/office/officeart/2005/8/layout/chevron2"/>
    <dgm:cxn modelId="{23A8A440-E799-4859-8832-9B62C8F0BD2D}" type="presOf" srcId="{971F7D65-CA87-4B4C-9B4C-60DAD5A60488}" destId="{FB88A4F2-2C73-4C42-AF45-B659505A12A1}" srcOrd="0" destOrd="0" presId="urn:microsoft.com/office/officeart/2005/8/layout/chevron2"/>
    <dgm:cxn modelId="{6BBA5F1E-7D95-41C6-AA9C-F2C1786DD257}" type="presParOf" srcId="{608BC6E7-9871-465D-AFFD-0A2160DC653B}" destId="{57FA8611-D33B-4002-A4FC-26A6FAE5703D}" srcOrd="0" destOrd="0" presId="urn:microsoft.com/office/officeart/2005/8/layout/chevron2"/>
    <dgm:cxn modelId="{B0DE9782-16EB-4467-B319-7D5EB71FDA9C}" type="presParOf" srcId="{57FA8611-D33B-4002-A4FC-26A6FAE5703D}" destId="{71C63A57-3388-4285-AFF1-32A068C13240}" srcOrd="0" destOrd="0" presId="urn:microsoft.com/office/officeart/2005/8/layout/chevron2"/>
    <dgm:cxn modelId="{C1DC6160-43A9-4E37-A526-9BA1633A6C85}" type="presParOf" srcId="{57FA8611-D33B-4002-A4FC-26A6FAE5703D}" destId="{9D53CAEC-67E7-4CA4-A25A-39CD507E6863}" srcOrd="1" destOrd="0" presId="urn:microsoft.com/office/officeart/2005/8/layout/chevron2"/>
    <dgm:cxn modelId="{D75C3D83-C897-4A54-8417-6C5E83B9458D}" type="presParOf" srcId="{608BC6E7-9871-465D-AFFD-0A2160DC653B}" destId="{67D492D9-148E-4595-AA7E-E6053BC7F019}" srcOrd="1" destOrd="0" presId="urn:microsoft.com/office/officeart/2005/8/layout/chevron2"/>
    <dgm:cxn modelId="{972D4335-622F-435A-BE9D-954ECFAC3BDE}" type="presParOf" srcId="{608BC6E7-9871-465D-AFFD-0A2160DC653B}" destId="{17B6E519-2E77-4435-98FE-2981824DC119}" srcOrd="2" destOrd="0" presId="urn:microsoft.com/office/officeart/2005/8/layout/chevron2"/>
    <dgm:cxn modelId="{67FF3244-B6A3-4882-87F9-C42DC12EAA9C}" type="presParOf" srcId="{17B6E519-2E77-4435-98FE-2981824DC119}" destId="{EA15424E-FCDE-4115-AF0B-18DA8D74DDD8}" srcOrd="0" destOrd="0" presId="urn:microsoft.com/office/officeart/2005/8/layout/chevron2"/>
    <dgm:cxn modelId="{8B8CEEAB-3A1B-402D-B2C8-67EECF4367FB}" type="presParOf" srcId="{17B6E519-2E77-4435-98FE-2981824DC119}" destId="{ECB3CFD1-1B1E-41EA-9063-19CDE41086E1}" srcOrd="1" destOrd="0" presId="urn:microsoft.com/office/officeart/2005/8/layout/chevron2"/>
    <dgm:cxn modelId="{03750B85-9E19-4287-B350-33F4F6B00888}" type="presParOf" srcId="{608BC6E7-9871-465D-AFFD-0A2160DC653B}" destId="{0885F4EC-5BAC-4703-90F3-89FAEDFEDB0A}" srcOrd="3" destOrd="0" presId="urn:microsoft.com/office/officeart/2005/8/layout/chevron2"/>
    <dgm:cxn modelId="{E0348A8C-CE48-4D29-9CF8-3F063323F3E3}" type="presParOf" srcId="{608BC6E7-9871-465D-AFFD-0A2160DC653B}" destId="{9D9F2C76-2D3A-4B1A-A560-0D686EED990C}" srcOrd="4" destOrd="0" presId="urn:microsoft.com/office/officeart/2005/8/layout/chevron2"/>
    <dgm:cxn modelId="{84580F6B-3A3D-47C9-B6D2-DABD09F007CC}" type="presParOf" srcId="{9D9F2C76-2D3A-4B1A-A560-0D686EED990C}" destId="{39D47666-305B-4CC2-8547-2C2EA09C64D9}" srcOrd="0" destOrd="0" presId="urn:microsoft.com/office/officeart/2005/8/layout/chevron2"/>
    <dgm:cxn modelId="{6FC524DA-3DDF-47A9-89F6-330614019003}" type="presParOf" srcId="{9D9F2C76-2D3A-4B1A-A560-0D686EED990C}" destId="{5F2423C6-B5BC-4A7C-AE01-8BD3979451CD}" srcOrd="1" destOrd="0" presId="urn:microsoft.com/office/officeart/2005/8/layout/chevron2"/>
    <dgm:cxn modelId="{1358B386-EB4C-4D91-8447-E12742526458}" type="presParOf" srcId="{608BC6E7-9871-465D-AFFD-0A2160DC653B}" destId="{7A906BC6-0B69-4FFF-A50F-1DE26556F47B}" srcOrd="5" destOrd="0" presId="urn:microsoft.com/office/officeart/2005/8/layout/chevron2"/>
    <dgm:cxn modelId="{F6FA8967-42F8-4B7B-A251-26E8698E5E8A}" type="presParOf" srcId="{608BC6E7-9871-465D-AFFD-0A2160DC653B}" destId="{C0CB1F64-E1CE-460B-9729-8AFBD39851D6}" srcOrd="6" destOrd="0" presId="urn:microsoft.com/office/officeart/2005/8/layout/chevron2"/>
    <dgm:cxn modelId="{FBE8601B-A715-4E77-ABAD-CBA872A926AB}" type="presParOf" srcId="{C0CB1F64-E1CE-460B-9729-8AFBD39851D6}" destId="{A2EF38C7-9498-4B98-BF3E-BBAE80DA33A4}" srcOrd="0" destOrd="0" presId="urn:microsoft.com/office/officeart/2005/8/layout/chevron2"/>
    <dgm:cxn modelId="{F2600E82-6866-4C5C-A0CA-344076853E67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656,00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524,80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328,00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393,60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 custAng="10800000" custLinFactNeighborX="2315" custLinFactNeighborY="-16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 custLinFactNeighborX="2429" custLinFactNeighborY="5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 custLinFactNeighborX="-1503" custLinFactNeighborY="5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 custLinFactNeighborX="-344" custLinFactNeighborY="5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 custLinFactNeighborX="-417" custLinFactNeighborY="5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D42084-9E6E-4BE1-AD6D-4C9B5A3EA75E}" type="presOf" srcId="{971F7D65-CA87-4B4C-9B4C-60DAD5A60488}" destId="{FB88A4F2-2C73-4C42-AF45-B659505A12A1}" srcOrd="0" destOrd="0" presId="urn:microsoft.com/office/officeart/2005/8/layout/chevron2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B1A05FE7-6C0F-4490-9F56-24D27F02ADA9}" type="presOf" srcId="{91734593-7994-4CD9-B39E-F577A43F3A2A}" destId="{5F2423C6-B5BC-4A7C-AE01-8BD3979451CD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9D631B9D-A9B4-40AD-A654-7037891C1278}" type="presOf" srcId="{EDA4E404-71D0-4126-A67D-99D91421749A}" destId="{ECB3CFD1-1B1E-41EA-9063-19CDE41086E1}" srcOrd="0" destOrd="0" presId="urn:microsoft.com/office/officeart/2005/8/layout/chevron2"/>
    <dgm:cxn modelId="{3B343B4E-180D-44CF-A43B-C3616F36CFF9}" type="presOf" srcId="{79F8BD97-A9D9-4BEC-ACFF-BF8E4FA20075}" destId="{608BC6E7-9871-465D-AFFD-0A2160DC653B}" srcOrd="0" destOrd="0" presId="urn:microsoft.com/office/officeart/2005/8/layout/chevron2"/>
    <dgm:cxn modelId="{B03BBAB0-E6C1-4535-A945-085A6BA56CD1}" type="presOf" srcId="{BB9972A8-3B74-487B-9B15-F9085A300853}" destId="{9D53CAEC-67E7-4CA4-A25A-39CD507E6863}" srcOrd="0" destOrd="0" presId="urn:microsoft.com/office/officeart/2005/8/layout/chevron2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CB32527F-565B-466D-B09A-E902E836611D}" type="presOf" srcId="{F52A90C5-5147-415D-95B1-0A194219DFD1}" destId="{EA15424E-FCDE-4115-AF0B-18DA8D74DDD8}" srcOrd="0" destOrd="0" presId="urn:microsoft.com/office/officeart/2005/8/layout/chevron2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BE8C498F-B62E-4DD7-8038-F942178C87AA}" type="presOf" srcId="{25EDCACC-2C1C-4F6F-9AA7-4326075B0318}" destId="{A2EF38C7-9498-4B98-BF3E-BBAE80DA33A4}" srcOrd="0" destOrd="0" presId="urn:microsoft.com/office/officeart/2005/8/layout/chevron2"/>
    <dgm:cxn modelId="{2BC7B878-9A8C-46D8-8968-7B9E68692E9D}" type="presOf" srcId="{9131042E-6585-4282-872C-0436551F9688}" destId="{71C63A57-3388-4285-AFF1-32A068C13240}" srcOrd="0" destOrd="0" presId="urn:microsoft.com/office/officeart/2005/8/layout/chevron2"/>
    <dgm:cxn modelId="{B586AD0D-54D0-4F54-A796-B43D78C48159}" type="presOf" srcId="{11DD5F94-69F0-4555-B6AF-7D18993003DE}" destId="{39D47666-305B-4CC2-8547-2C2EA09C64D9}" srcOrd="0" destOrd="0" presId="urn:microsoft.com/office/officeart/2005/8/layout/chevron2"/>
    <dgm:cxn modelId="{E50114AC-536A-4679-9CB9-A055545A0C90}" type="presParOf" srcId="{608BC6E7-9871-465D-AFFD-0A2160DC653B}" destId="{57FA8611-D33B-4002-A4FC-26A6FAE5703D}" srcOrd="0" destOrd="0" presId="urn:microsoft.com/office/officeart/2005/8/layout/chevron2"/>
    <dgm:cxn modelId="{619678FB-5259-43D2-B1A4-DECB015EC151}" type="presParOf" srcId="{57FA8611-D33B-4002-A4FC-26A6FAE5703D}" destId="{71C63A57-3388-4285-AFF1-32A068C13240}" srcOrd="0" destOrd="0" presId="urn:microsoft.com/office/officeart/2005/8/layout/chevron2"/>
    <dgm:cxn modelId="{ACE301ED-1049-4269-A0C4-E4BC4C0DE1FD}" type="presParOf" srcId="{57FA8611-D33B-4002-A4FC-26A6FAE5703D}" destId="{9D53CAEC-67E7-4CA4-A25A-39CD507E6863}" srcOrd="1" destOrd="0" presId="urn:microsoft.com/office/officeart/2005/8/layout/chevron2"/>
    <dgm:cxn modelId="{3D669E11-4017-401B-AD34-C6E9CE07F0D5}" type="presParOf" srcId="{608BC6E7-9871-465D-AFFD-0A2160DC653B}" destId="{67D492D9-148E-4595-AA7E-E6053BC7F019}" srcOrd="1" destOrd="0" presId="urn:microsoft.com/office/officeart/2005/8/layout/chevron2"/>
    <dgm:cxn modelId="{EAC5F92C-5F31-4AB5-8E23-5DE687FE729B}" type="presParOf" srcId="{608BC6E7-9871-465D-AFFD-0A2160DC653B}" destId="{17B6E519-2E77-4435-98FE-2981824DC119}" srcOrd="2" destOrd="0" presId="urn:microsoft.com/office/officeart/2005/8/layout/chevron2"/>
    <dgm:cxn modelId="{B52EE6B0-3C79-4D7B-BF87-986E253E7295}" type="presParOf" srcId="{17B6E519-2E77-4435-98FE-2981824DC119}" destId="{EA15424E-FCDE-4115-AF0B-18DA8D74DDD8}" srcOrd="0" destOrd="0" presId="urn:microsoft.com/office/officeart/2005/8/layout/chevron2"/>
    <dgm:cxn modelId="{96102CB8-8066-4E36-9D08-FCF17F5D6A5B}" type="presParOf" srcId="{17B6E519-2E77-4435-98FE-2981824DC119}" destId="{ECB3CFD1-1B1E-41EA-9063-19CDE41086E1}" srcOrd="1" destOrd="0" presId="urn:microsoft.com/office/officeart/2005/8/layout/chevron2"/>
    <dgm:cxn modelId="{E501E1A3-EB29-4B41-804F-6C25088331E1}" type="presParOf" srcId="{608BC6E7-9871-465D-AFFD-0A2160DC653B}" destId="{0885F4EC-5BAC-4703-90F3-89FAEDFEDB0A}" srcOrd="3" destOrd="0" presId="urn:microsoft.com/office/officeart/2005/8/layout/chevron2"/>
    <dgm:cxn modelId="{582AEB8E-6BCE-4631-B9AD-CE3A7BEB1A0B}" type="presParOf" srcId="{608BC6E7-9871-465D-AFFD-0A2160DC653B}" destId="{9D9F2C76-2D3A-4B1A-A560-0D686EED990C}" srcOrd="4" destOrd="0" presId="urn:microsoft.com/office/officeart/2005/8/layout/chevron2"/>
    <dgm:cxn modelId="{94E6626A-E9C3-4463-8114-854078E8718D}" type="presParOf" srcId="{9D9F2C76-2D3A-4B1A-A560-0D686EED990C}" destId="{39D47666-305B-4CC2-8547-2C2EA09C64D9}" srcOrd="0" destOrd="0" presId="urn:microsoft.com/office/officeart/2005/8/layout/chevron2"/>
    <dgm:cxn modelId="{5CCC618F-5DF8-4D90-9FC2-08079A825ED3}" type="presParOf" srcId="{9D9F2C76-2D3A-4B1A-A560-0D686EED990C}" destId="{5F2423C6-B5BC-4A7C-AE01-8BD3979451CD}" srcOrd="1" destOrd="0" presId="urn:microsoft.com/office/officeart/2005/8/layout/chevron2"/>
    <dgm:cxn modelId="{99E33306-1B8B-465C-8B4E-292B25C74FC1}" type="presParOf" srcId="{608BC6E7-9871-465D-AFFD-0A2160DC653B}" destId="{7A906BC6-0B69-4FFF-A50F-1DE26556F47B}" srcOrd="5" destOrd="0" presId="urn:microsoft.com/office/officeart/2005/8/layout/chevron2"/>
    <dgm:cxn modelId="{B55FEE2D-DEF8-4F8A-B255-125C6E507EFD}" type="presParOf" srcId="{608BC6E7-9871-465D-AFFD-0A2160DC653B}" destId="{C0CB1F64-E1CE-460B-9729-8AFBD39851D6}" srcOrd="6" destOrd="0" presId="urn:microsoft.com/office/officeart/2005/8/layout/chevron2"/>
    <dgm:cxn modelId="{ED3D2C5F-BD07-4D1B-A16A-0592B97FC111}" type="presParOf" srcId="{C0CB1F64-E1CE-460B-9729-8AFBD39851D6}" destId="{A2EF38C7-9498-4B98-BF3E-BBAE80DA33A4}" srcOrd="0" destOrd="0" presId="urn:microsoft.com/office/officeart/2005/8/layout/chevron2"/>
    <dgm:cxn modelId="{0658F536-A479-4290-822A-7D5223271C3B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2000" b="1" dirty="0" smtClean="0"/>
            <a:t>І гр.</a:t>
          </a:r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623,50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2000" b="1" dirty="0" smtClean="0"/>
            <a:t>ІІ гр.</a:t>
          </a:r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498,80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2000" b="1" dirty="0" smtClean="0"/>
            <a:t>ІІІ гр.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374,10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FF5AC9-378F-4062-B65B-73A462C3EABA}" type="presOf" srcId="{BB9972A8-3B74-487B-9B15-F9085A300853}" destId="{9D53CAEC-67E7-4CA4-A25A-39CD507E6863}" srcOrd="0" destOrd="0" presId="urn:microsoft.com/office/officeart/2005/8/layout/chevron2"/>
    <dgm:cxn modelId="{E6BBC7E7-E98F-4472-B115-3B5E0288723F}" type="presOf" srcId="{11DD5F94-69F0-4555-B6AF-7D18993003DE}" destId="{39D47666-305B-4CC2-8547-2C2EA09C64D9}" srcOrd="0" destOrd="0" presId="urn:microsoft.com/office/officeart/2005/8/layout/chevron2"/>
    <dgm:cxn modelId="{D95BB6BA-3E23-4D69-9267-533CD201B302}" type="presOf" srcId="{EDA4E404-71D0-4126-A67D-99D91421749A}" destId="{ECB3CFD1-1B1E-41EA-9063-19CDE41086E1}" srcOrd="0" destOrd="0" presId="urn:microsoft.com/office/officeart/2005/8/layout/chevron2"/>
    <dgm:cxn modelId="{D0A30F34-F0B4-405B-9C17-757426B8D569}" type="presOf" srcId="{79F8BD97-A9D9-4BEC-ACFF-BF8E4FA20075}" destId="{608BC6E7-9871-465D-AFFD-0A2160DC653B}" srcOrd="0" destOrd="0" presId="urn:microsoft.com/office/officeart/2005/8/layout/chevron2"/>
    <dgm:cxn modelId="{C6DE0EBA-BC74-42B9-9D1F-4AF2B04AEA61}" type="presOf" srcId="{F52A90C5-5147-415D-95B1-0A194219DFD1}" destId="{EA15424E-FCDE-4115-AF0B-18DA8D74DDD8}" srcOrd="0" destOrd="0" presId="urn:microsoft.com/office/officeart/2005/8/layout/chevron2"/>
    <dgm:cxn modelId="{2819D441-C6A0-46FC-A107-01AEBD89FB5F}" type="presOf" srcId="{91734593-7994-4CD9-B39E-F577A43F3A2A}" destId="{5F2423C6-B5BC-4A7C-AE01-8BD3979451CD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C5BE51C3-D939-4F61-A901-AD2539A2C8E4}" type="presOf" srcId="{9131042E-6585-4282-872C-0436551F9688}" destId="{71C63A57-3388-4285-AFF1-32A068C13240}" srcOrd="0" destOrd="0" presId="urn:microsoft.com/office/officeart/2005/8/layout/chevron2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A971DDC9-31DA-443B-9EC2-CCE43641241A}" type="presParOf" srcId="{608BC6E7-9871-465D-AFFD-0A2160DC653B}" destId="{57FA8611-D33B-4002-A4FC-26A6FAE5703D}" srcOrd="0" destOrd="0" presId="urn:microsoft.com/office/officeart/2005/8/layout/chevron2"/>
    <dgm:cxn modelId="{FD0BE724-AC8F-49D5-A574-4B41E5753EC1}" type="presParOf" srcId="{57FA8611-D33B-4002-A4FC-26A6FAE5703D}" destId="{71C63A57-3388-4285-AFF1-32A068C13240}" srcOrd="0" destOrd="0" presId="urn:microsoft.com/office/officeart/2005/8/layout/chevron2"/>
    <dgm:cxn modelId="{3316D583-F517-4B90-BB89-4ABCF4DD87AC}" type="presParOf" srcId="{57FA8611-D33B-4002-A4FC-26A6FAE5703D}" destId="{9D53CAEC-67E7-4CA4-A25A-39CD507E6863}" srcOrd="1" destOrd="0" presId="urn:microsoft.com/office/officeart/2005/8/layout/chevron2"/>
    <dgm:cxn modelId="{702CAF22-AD30-4896-B2F1-9C16E3ABAB4F}" type="presParOf" srcId="{608BC6E7-9871-465D-AFFD-0A2160DC653B}" destId="{67D492D9-148E-4595-AA7E-E6053BC7F019}" srcOrd="1" destOrd="0" presId="urn:microsoft.com/office/officeart/2005/8/layout/chevron2"/>
    <dgm:cxn modelId="{663E68E6-B567-4839-BB5C-A8CF92249D49}" type="presParOf" srcId="{608BC6E7-9871-465D-AFFD-0A2160DC653B}" destId="{17B6E519-2E77-4435-98FE-2981824DC119}" srcOrd="2" destOrd="0" presId="urn:microsoft.com/office/officeart/2005/8/layout/chevron2"/>
    <dgm:cxn modelId="{3A1E9E6E-0968-40FF-B446-554374FFC13A}" type="presParOf" srcId="{17B6E519-2E77-4435-98FE-2981824DC119}" destId="{EA15424E-FCDE-4115-AF0B-18DA8D74DDD8}" srcOrd="0" destOrd="0" presId="urn:microsoft.com/office/officeart/2005/8/layout/chevron2"/>
    <dgm:cxn modelId="{FC1489FC-F8E6-4033-A40E-70E1D5A1CEC7}" type="presParOf" srcId="{17B6E519-2E77-4435-98FE-2981824DC119}" destId="{ECB3CFD1-1B1E-41EA-9063-19CDE41086E1}" srcOrd="1" destOrd="0" presId="urn:microsoft.com/office/officeart/2005/8/layout/chevron2"/>
    <dgm:cxn modelId="{1D9772BF-BD13-44BB-A15D-FCF3394BF8B2}" type="presParOf" srcId="{608BC6E7-9871-465D-AFFD-0A2160DC653B}" destId="{0885F4EC-5BAC-4703-90F3-89FAEDFEDB0A}" srcOrd="3" destOrd="0" presId="urn:microsoft.com/office/officeart/2005/8/layout/chevron2"/>
    <dgm:cxn modelId="{D612BF96-6BED-40CA-8842-F136C611776B}" type="presParOf" srcId="{608BC6E7-9871-465D-AFFD-0A2160DC653B}" destId="{9D9F2C76-2D3A-4B1A-A560-0D686EED990C}" srcOrd="4" destOrd="0" presId="urn:microsoft.com/office/officeart/2005/8/layout/chevron2"/>
    <dgm:cxn modelId="{9A559A51-C036-4529-9903-C5826AD830BE}" type="presParOf" srcId="{9D9F2C76-2D3A-4B1A-A560-0D686EED990C}" destId="{39D47666-305B-4CC2-8547-2C2EA09C64D9}" srcOrd="0" destOrd="0" presId="urn:microsoft.com/office/officeart/2005/8/layout/chevron2"/>
    <dgm:cxn modelId="{99C554EA-76B4-46A3-BC40-8EEA2BA7A26D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656,00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524,80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393,60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 custAng="10800000" custLinFactNeighborX="2362" custLinFactNeighborY="-239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 custLinFactNeighborX="-1643" custLinFactNeighborY="4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 custLinFactNeighborX="-1643" custLinFactNeighborY="45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 custLinFactNeighborX="-344" custLinFactNeighborY="5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6272DD-D61C-4D50-BBA1-7BBB753F61EC}" type="presOf" srcId="{F52A90C5-5147-415D-95B1-0A194219DFD1}" destId="{EA15424E-FCDE-4115-AF0B-18DA8D74DDD8}" srcOrd="0" destOrd="0" presId="urn:microsoft.com/office/officeart/2005/8/layout/chevron2"/>
    <dgm:cxn modelId="{6D07F638-AB8B-4869-ADC9-7B8CD2E15EB4}" type="presOf" srcId="{9131042E-6585-4282-872C-0436551F9688}" destId="{71C63A57-3388-4285-AFF1-32A068C13240}" srcOrd="0" destOrd="0" presId="urn:microsoft.com/office/officeart/2005/8/layout/chevron2"/>
    <dgm:cxn modelId="{A9B66C80-57E7-4B39-A7CB-473C971A92BF}" type="presOf" srcId="{91734593-7994-4CD9-B39E-F577A43F3A2A}" destId="{5F2423C6-B5BC-4A7C-AE01-8BD3979451CD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51644014-1895-4D1D-AFB7-BE827D3F6698}" type="presOf" srcId="{11DD5F94-69F0-4555-B6AF-7D18993003DE}" destId="{39D47666-305B-4CC2-8547-2C2EA09C64D9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CD511634-B754-4A63-B496-17E6A9ECA991}" type="presOf" srcId="{BB9972A8-3B74-487B-9B15-F9085A300853}" destId="{9D53CAEC-67E7-4CA4-A25A-39CD507E6863}" srcOrd="0" destOrd="0" presId="urn:microsoft.com/office/officeart/2005/8/layout/chevron2"/>
    <dgm:cxn modelId="{3DEBFA38-875B-43C5-8568-1B4DCDCC95EB}" type="presOf" srcId="{79F8BD97-A9D9-4BEC-ACFF-BF8E4FA20075}" destId="{608BC6E7-9871-465D-AFFD-0A2160DC653B}" srcOrd="0" destOrd="0" presId="urn:microsoft.com/office/officeart/2005/8/layout/chevron2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2AA45ADC-56BA-4F6B-A083-7BCB16847694}" type="presOf" srcId="{EDA4E404-71D0-4126-A67D-99D91421749A}" destId="{ECB3CFD1-1B1E-41EA-9063-19CDE41086E1}" srcOrd="0" destOrd="0" presId="urn:microsoft.com/office/officeart/2005/8/layout/chevron2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8725CD9C-47C9-488E-8A33-E400D94B844D}" type="presParOf" srcId="{608BC6E7-9871-465D-AFFD-0A2160DC653B}" destId="{57FA8611-D33B-4002-A4FC-26A6FAE5703D}" srcOrd="0" destOrd="0" presId="urn:microsoft.com/office/officeart/2005/8/layout/chevron2"/>
    <dgm:cxn modelId="{B7463488-381B-4052-BADD-AB86B6FD66C8}" type="presParOf" srcId="{57FA8611-D33B-4002-A4FC-26A6FAE5703D}" destId="{71C63A57-3388-4285-AFF1-32A068C13240}" srcOrd="0" destOrd="0" presId="urn:microsoft.com/office/officeart/2005/8/layout/chevron2"/>
    <dgm:cxn modelId="{E9B0D779-C846-4C4B-8C8B-4CEB58F09859}" type="presParOf" srcId="{57FA8611-D33B-4002-A4FC-26A6FAE5703D}" destId="{9D53CAEC-67E7-4CA4-A25A-39CD507E6863}" srcOrd="1" destOrd="0" presId="urn:microsoft.com/office/officeart/2005/8/layout/chevron2"/>
    <dgm:cxn modelId="{D3B8CDB0-751F-4E88-AB2D-CA89FEF9C4C3}" type="presParOf" srcId="{608BC6E7-9871-465D-AFFD-0A2160DC653B}" destId="{67D492D9-148E-4595-AA7E-E6053BC7F019}" srcOrd="1" destOrd="0" presId="urn:microsoft.com/office/officeart/2005/8/layout/chevron2"/>
    <dgm:cxn modelId="{036CFA22-B2FA-4F78-82E9-58872B184216}" type="presParOf" srcId="{608BC6E7-9871-465D-AFFD-0A2160DC653B}" destId="{17B6E519-2E77-4435-98FE-2981824DC119}" srcOrd="2" destOrd="0" presId="urn:microsoft.com/office/officeart/2005/8/layout/chevron2"/>
    <dgm:cxn modelId="{2BF56768-CA0A-4A34-B3CA-E1C2771A2561}" type="presParOf" srcId="{17B6E519-2E77-4435-98FE-2981824DC119}" destId="{EA15424E-FCDE-4115-AF0B-18DA8D74DDD8}" srcOrd="0" destOrd="0" presId="urn:microsoft.com/office/officeart/2005/8/layout/chevron2"/>
    <dgm:cxn modelId="{D865FBB6-AF2D-475C-A33C-44546F896A2F}" type="presParOf" srcId="{17B6E519-2E77-4435-98FE-2981824DC119}" destId="{ECB3CFD1-1B1E-41EA-9063-19CDE41086E1}" srcOrd="1" destOrd="0" presId="urn:microsoft.com/office/officeart/2005/8/layout/chevron2"/>
    <dgm:cxn modelId="{67DF0A1D-4A89-4EA0-946F-EE3604E143B1}" type="presParOf" srcId="{608BC6E7-9871-465D-AFFD-0A2160DC653B}" destId="{0885F4EC-5BAC-4703-90F3-89FAEDFEDB0A}" srcOrd="3" destOrd="0" presId="urn:microsoft.com/office/officeart/2005/8/layout/chevron2"/>
    <dgm:cxn modelId="{1938E4D9-37A4-4F4D-8F3C-15C521CD2599}" type="presParOf" srcId="{608BC6E7-9871-465D-AFFD-0A2160DC653B}" destId="{9D9F2C76-2D3A-4B1A-A560-0D686EED990C}" srcOrd="4" destOrd="0" presId="urn:microsoft.com/office/officeart/2005/8/layout/chevron2"/>
    <dgm:cxn modelId="{CFB684C1-2DEF-41D8-9699-37A4C75602B4}" type="presParOf" srcId="{9D9F2C76-2D3A-4B1A-A560-0D686EED990C}" destId="{39D47666-305B-4CC2-8547-2C2EA09C64D9}" srcOrd="0" destOrd="0" presId="urn:microsoft.com/office/officeart/2005/8/layout/chevron2"/>
    <dgm:cxn modelId="{58BB1E6A-4D37-4233-963A-1EBF11C1AA4B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8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1600" b="1" dirty="0" smtClean="0"/>
            <a:t>І гр.А</a:t>
          </a:r>
          <a:endParaRPr lang="ru-RU" sz="16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1247,00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1600" b="1" dirty="0" smtClean="0"/>
            <a:t>І гр.Б</a:t>
          </a:r>
          <a:endParaRPr lang="ru-RU" sz="16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623,50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1600" b="1" dirty="0" smtClean="0"/>
            <a:t>ІІ гр.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187,05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r>
            <a:rPr lang="uk-UA" sz="1600" b="1" dirty="0" smtClean="0"/>
            <a:t>ІІІ гр.</a:t>
          </a:r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311,75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895253DE-D6D4-4671-B7C7-B2C16D29A85C}" type="presOf" srcId="{971F7D65-CA87-4B4C-9B4C-60DAD5A60488}" destId="{FB88A4F2-2C73-4C42-AF45-B659505A12A1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49A93ABA-499D-4671-ABEA-7BACACE45F01}" type="presOf" srcId="{BB9972A8-3B74-487B-9B15-F9085A300853}" destId="{9D53CAEC-67E7-4CA4-A25A-39CD507E6863}" srcOrd="0" destOrd="0" presId="urn:microsoft.com/office/officeart/2005/8/layout/chevron2"/>
    <dgm:cxn modelId="{31B0E4B4-DB3F-44A7-A38D-DC9EE5DEB108}" type="presOf" srcId="{91734593-7994-4CD9-B39E-F577A43F3A2A}" destId="{5F2423C6-B5BC-4A7C-AE01-8BD3979451CD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4DA954E-6430-4F22-8C6B-78ED4575873E}" type="presOf" srcId="{79F8BD97-A9D9-4BEC-ACFF-BF8E4FA20075}" destId="{608BC6E7-9871-465D-AFFD-0A2160DC653B}" srcOrd="0" destOrd="0" presId="urn:microsoft.com/office/officeart/2005/8/layout/chevron2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88BEB2C2-D502-419D-9954-3FE84BEE817D}" type="presOf" srcId="{F52A90C5-5147-415D-95B1-0A194219DFD1}" destId="{EA15424E-FCDE-4115-AF0B-18DA8D74DDD8}" srcOrd="0" destOrd="0" presId="urn:microsoft.com/office/officeart/2005/8/layout/chevron2"/>
    <dgm:cxn modelId="{9F663883-B973-4F09-872B-819ACBEA94B4}" type="presOf" srcId="{11DD5F94-69F0-4555-B6AF-7D18993003DE}" destId="{39D47666-305B-4CC2-8547-2C2EA09C64D9}" srcOrd="0" destOrd="0" presId="urn:microsoft.com/office/officeart/2005/8/layout/chevron2"/>
    <dgm:cxn modelId="{53CB5E5F-3953-4AB1-879D-7A3855B1A278}" type="presOf" srcId="{9131042E-6585-4282-872C-0436551F9688}" destId="{71C63A57-3388-4285-AFF1-32A068C13240}" srcOrd="0" destOrd="0" presId="urn:microsoft.com/office/officeart/2005/8/layout/chevron2"/>
    <dgm:cxn modelId="{AF3ADC0E-9278-424C-813D-C9FEA4FE1322}" type="presOf" srcId="{EDA4E404-71D0-4126-A67D-99D91421749A}" destId="{ECB3CFD1-1B1E-41EA-9063-19CDE41086E1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BFC59A87-BBCD-4506-B7E7-CB58C300F2F6}" type="presOf" srcId="{25EDCACC-2C1C-4F6F-9AA7-4326075B0318}" destId="{A2EF38C7-9498-4B98-BF3E-BBAE80DA33A4}" srcOrd="0" destOrd="0" presId="urn:microsoft.com/office/officeart/2005/8/layout/chevron2"/>
    <dgm:cxn modelId="{AFBD57B1-65EC-4217-87BD-E7107E077807}" type="presParOf" srcId="{608BC6E7-9871-465D-AFFD-0A2160DC653B}" destId="{57FA8611-D33B-4002-A4FC-26A6FAE5703D}" srcOrd="0" destOrd="0" presId="urn:microsoft.com/office/officeart/2005/8/layout/chevron2"/>
    <dgm:cxn modelId="{6EA32AD4-5F01-4758-8946-2E1439A19B68}" type="presParOf" srcId="{57FA8611-D33B-4002-A4FC-26A6FAE5703D}" destId="{71C63A57-3388-4285-AFF1-32A068C13240}" srcOrd="0" destOrd="0" presId="urn:microsoft.com/office/officeart/2005/8/layout/chevron2"/>
    <dgm:cxn modelId="{7F3B46F5-3A59-497A-9879-CF9E8429EC71}" type="presParOf" srcId="{57FA8611-D33B-4002-A4FC-26A6FAE5703D}" destId="{9D53CAEC-67E7-4CA4-A25A-39CD507E6863}" srcOrd="1" destOrd="0" presId="urn:microsoft.com/office/officeart/2005/8/layout/chevron2"/>
    <dgm:cxn modelId="{8F2D56F0-9945-4EF8-B0AD-36D78950B5CB}" type="presParOf" srcId="{608BC6E7-9871-465D-AFFD-0A2160DC653B}" destId="{67D492D9-148E-4595-AA7E-E6053BC7F019}" srcOrd="1" destOrd="0" presId="urn:microsoft.com/office/officeart/2005/8/layout/chevron2"/>
    <dgm:cxn modelId="{7A85D15E-5917-48E8-AA72-51F63A398EB9}" type="presParOf" srcId="{608BC6E7-9871-465D-AFFD-0A2160DC653B}" destId="{17B6E519-2E77-4435-98FE-2981824DC119}" srcOrd="2" destOrd="0" presId="urn:microsoft.com/office/officeart/2005/8/layout/chevron2"/>
    <dgm:cxn modelId="{D10589F5-6BE1-43DE-A4CB-AD931420B393}" type="presParOf" srcId="{17B6E519-2E77-4435-98FE-2981824DC119}" destId="{EA15424E-FCDE-4115-AF0B-18DA8D74DDD8}" srcOrd="0" destOrd="0" presId="urn:microsoft.com/office/officeart/2005/8/layout/chevron2"/>
    <dgm:cxn modelId="{AE415529-EA15-4610-85F8-CA8562202ADA}" type="presParOf" srcId="{17B6E519-2E77-4435-98FE-2981824DC119}" destId="{ECB3CFD1-1B1E-41EA-9063-19CDE41086E1}" srcOrd="1" destOrd="0" presId="urn:microsoft.com/office/officeart/2005/8/layout/chevron2"/>
    <dgm:cxn modelId="{4E148655-C90C-4630-9D01-6AC456012A1E}" type="presParOf" srcId="{608BC6E7-9871-465D-AFFD-0A2160DC653B}" destId="{0885F4EC-5BAC-4703-90F3-89FAEDFEDB0A}" srcOrd="3" destOrd="0" presId="urn:microsoft.com/office/officeart/2005/8/layout/chevron2"/>
    <dgm:cxn modelId="{1488CA55-DA91-4C1A-8F60-1F61CC74F463}" type="presParOf" srcId="{608BC6E7-9871-465D-AFFD-0A2160DC653B}" destId="{9D9F2C76-2D3A-4B1A-A560-0D686EED990C}" srcOrd="4" destOrd="0" presId="urn:microsoft.com/office/officeart/2005/8/layout/chevron2"/>
    <dgm:cxn modelId="{4E6B07FB-A34F-4BBF-B9A3-EB06AD424C65}" type="presParOf" srcId="{9D9F2C76-2D3A-4B1A-A560-0D686EED990C}" destId="{39D47666-305B-4CC2-8547-2C2EA09C64D9}" srcOrd="0" destOrd="0" presId="urn:microsoft.com/office/officeart/2005/8/layout/chevron2"/>
    <dgm:cxn modelId="{3DCAFEFF-7E0B-49A9-B00D-88D141282CAD}" type="presParOf" srcId="{9D9F2C76-2D3A-4B1A-A560-0D686EED990C}" destId="{5F2423C6-B5BC-4A7C-AE01-8BD3979451CD}" srcOrd="1" destOrd="0" presId="urn:microsoft.com/office/officeart/2005/8/layout/chevron2"/>
    <dgm:cxn modelId="{6F6EC909-17D9-4298-A6A4-2A5AA4FBD219}" type="presParOf" srcId="{608BC6E7-9871-465D-AFFD-0A2160DC653B}" destId="{7A906BC6-0B69-4FFF-A50F-1DE26556F47B}" srcOrd="5" destOrd="0" presId="urn:microsoft.com/office/officeart/2005/8/layout/chevron2"/>
    <dgm:cxn modelId="{FF271EAB-80AC-42A7-97AA-CFEB76F78104}" type="presParOf" srcId="{608BC6E7-9871-465D-AFFD-0A2160DC653B}" destId="{C0CB1F64-E1CE-460B-9729-8AFBD39851D6}" srcOrd="6" destOrd="0" presId="urn:microsoft.com/office/officeart/2005/8/layout/chevron2"/>
    <dgm:cxn modelId="{81B5E1BD-80E0-438B-A95E-A4F638DC2FD9}" type="presParOf" srcId="{C0CB1F64-E1CE-460B-9729-8AFBD39851D6}" destId="{A2EF38C7-9498-4B98-BF3E-BBAE80DA33A4}" srcOrd="0" destOrd="0" presId="urn:microsoft.com/office/officeart/2005/8/layout/chevron2"/>
    <dgm:cxn modelId="{746F41EB-2A54-490B-9AB5-CB8DB43ED96F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19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1312,00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656,00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196,80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328,00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 custAng="10800000" custLinFactNeighborX="2315" custLinFactNeighborY="-16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 custLinFactNeighborX="2429" custLinFactNeighborY="5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 custLinFactNeighborX="-1503" custLinFactNeighborY="5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 custLinFactNeighborX="-344" custLinFactNeighborY="5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 custLinFactNeighborX="-417" custLinFactNeighborY="5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35402A2C-D880-49E7-A288-6BC177AB7982}" type="presOf" srcId="{9131042E-6585-4282-872C-0436551F9688}" destId="{71C63A57-3388-4285-AFF1-32A068C13240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759B89FD-AAEF-4BD5-B010-06641EC2C191}" type="presOf" srcId="{EDA4E404-71D0-4126-A67D-99D91421749A}" destId="{ECB3CFD1-1B1E-41EA-9063-19CDE41086E1}" srcOrd="0" destOrd="0" presId="urn:microsoft.com/office/officeart/2005/8/layout/chevron2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76B809DD-E806-46EF-9779-455F7666FFCB}" type="presOf" srcId="{79F8BD97-A9D9-4BEC-ACFF-BF8E4FA20075}" destId="{608BC6E7-9871-465D-AFFD-0A2160DC653B}" srcOrd="0" destOrd="0" presId="urn:microsoft.com/office/officeart/2005/8/layout/chevron2"/>
    <dgm:cxn modelId="{1F82B181-A5EF-45FD-BF9C-A4E573F399BE}" type="presOf" srcId="{25EDCACC-2C1C-4F6F-9AA7-4326075B0318}" destId="{A2EF38C7-9498-4B98-BF3E-BBAE80DA33A4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6BFAD08E-5FFD-4CEE-A069-93C75F8F4BAB}" type="presOf" srcId="{971F7D65-CA87-4B4C-9B4C-60DAD5A60488}" destId="{FB88A4F2-2C73-4C42-AF45-B659505A12A1}" srcOrd="0" destOrd="0" presId="urn:microsoft.com/office/officeart/2005/8/layout/chevron2"/>
    <dgm:cxn modelId="{21E37B85-1529-41D7-90BB-180ED1CB458B}" type="presOf" srcId="{11DD5F94-69F0-4555-B6AF-7D18993003DE}" destId="{39D47666-305B-4CC2-8547-2C2EA09C64D9}" srcOrd="0" destOrd="0" presId="urn:microsoft.com/office/officeart/2005/8/layout/chevron2"/>
    <dgm:cxn modelId="{65DEBBDB-FBAA-46A0-9C3D-A3D19495DD96}" type="presOf" srcId="{91734593-7994-4CD9-B39E-F577A43F3A2A}" destId="{5F2423C6-B5BC-4A7C-AE01-8BD3979451CD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87227788-161C-4A80-A77E-FA0288A8C708}" type="presOf" srcId="{F52A90C5-5147-415D-95B1-0A194219DFD1}" destId="{EA15424E-FCDE-4115-AF0B-18DA8D74DDD8}" srcOrd="0" destOrd="0" presId="urn:microsoft.com/office/officeart/2005/8/layout/chevron2"/>
    <dgm:cxn modelId="{93797A98-7E97-4745-B0F7-D545996B1C2E}" type="presOf" srcId="{BB9972A8-3B74-487B-9B15-F9085A300853}" destId="{9D53CAEC-67E7-4CA4-A25A-39CD507E6863}" srcOrd="0" destOrd="0" presId="urn:microsoft.com/office/officeart/2005/8/layout/chevron2"/>
    <dgm:cxn modelId="{62983458-725F-4A2B-A240-1F9B23327268}" type="presParOf" srcId="{608BC6E7-9871-465D-AFFD-0A2160DC653B}" destId="{57FA8611-D33B-4002-A4FC-26A6FAE5703D}" srcOrd="0" destOrd="0" presId="urn:microsoft.com/office/officeart/2005/8/layout/chevron2"/>
    <dgm:cxn modelId="{CCEF34BB-B972-4A81-B372-8845A7ECB6E2}" type="presParOf" srcId="{57FA8611-D33B-4002-A4FC-26A6FAE5703D}" destId="{71C63A57-3388-4285-AFF1-32A068C13240}" srcOrd="0" destOrd="0" presId="urn:microsoft.com/office/officeart/2005/8/layout/chevron2"/>
    <dgm:cxn modelId="{04822C28-15B3-4BD4-8892-30FD7F640980}" type="presParOf" srcId="{57FA8611-D33B-4002-A4FC-26A6FAE5703D}" destId="{9D53CAEC-67E7-4CA4-A25A-39CD507E6863}" srcOrd="1" destOrd="0" presId="urn:microsoft.com/office/officeart/2005/8/layout/chevron2"/>
    <dgm:cxn modelId="{3076A881-441B-4539-9923-3A74A2C65A7B}" type="presParOf" srcId="{608BC6E7-9871-465D-AFFD-0A2160DC653B}" destId="{67D492D9-148E-4595-AA7E-E6053BC7F019}" srcOrd="1" destOrd="0" presId="urn:microsoft.com/office/officeart/2005/8/layout/chevron2"/>
    <dgm:cxn modelId="{9B14CE1D-5D8C-4D2D-9ED1-E3C00C0458E2}" type="presParOf" srcId="{608BC6E7-9871-465D-AFFD-0A2160DC653B}" destId="{17B6E519-2E77-4435-98FE-2981824DC119}" srcOrd="2" destOrd="0" presId="urn:microsoft.com/office/officeart/2005/8/layout/chevron2"/>
    <dgm:cxn modelId="{7CB5BE74-1D7D-457A-97CB-B8D041624A51}" type="presParOf" srcId="{17B6E519-2E77-4435-98FE-2981824DC119}" destId="{EA15424E-FCDE-4115-AF0B-18DA8D74DDD8}" srcOrd="0" destOrd="0" presId="urn:microsoft.com/office/officeart/2005/8/layout/chevron2"/>
    <dgm:cxn modelId="{7281C647-1D4D-4DC4-97A3-4C61219109F1}" type="presParOf" srcId="{17B6E519-2E77-4435-98FE-2981824DC119}" destId="{ECB3CFD1-1B1E-41EA-9063-19CDE41086E1}" srcOrd="1" destOrd="0" presId="urn:microsoft.com/office/officeart/2005/8/layout/chevron2"/>
    <dgm:cxn modelId="{D473C990-4962-4319-A173-8FAB32788AB5}" type="presParOf" srcId="{608BC6E7-9871-465D-AFFD-0A2160DC653B}" destId="{0885F4EC-5BAC-4703-90F3-89FAEDFEDB0A}" srcOrd="3" destOrd="0" presId="urn:microsoft.com/office/officeart/2005/8/layout/chevron2"/>
    <dgm:cxn modelId="{25987CDD-D001-46A2-AF63-5F19438FE2C7}" type="presParOf" srcId="{608BC6E7-9871-465D-AFFD-0A2160DC653B}" destId="{9D9F2C76-2D3A-4B1A-A560-0D686EED990C}" srcOrd="4" destOrd="0" presId="urn:microsoft.com/office/officeart/2005/8/layout/chevron2"/>
    <dgm:cxn modelId="{BAACCDB1-0066-44E0-8EAC-260CC4DD4CB2}" type="presParOf" srcId="{9D9F2C76-2D3A-4B1A-A560-0D686EED990C}" destId="{39D47666-305B-4CC2-8547-2C2EA09C64D9}" srcOrd="0" destOrd="0" presId="urn:microsoft.com/office/officeart/2005/8/layout/chevron2"/>
    <dgm:cxn modelId="{AEB623F1-DCC4-43D8-9E37-B714D8CE612A}" type="presParOf" srcId="{9D9F2C76-2D3A-4B1A-A560-0D686EED990C}" destId="{5F2423C6-B5BC-4A7C-AE01-8BD3979451CD}" srcOrd="1" destOrd="0" presId="urn:microsoft.com/office/officeart/2005/8/layout/chevron2"/>
    <dgm:cxn modelId="{EE90F924-B336-48DB-B729-F6B934A9329A}" type="presParOf" srcId="{608BC6E7-9871-465D-AFFD-0A2160DC653B}" destId="{7A906BC6-0B69-4FFF-A50F-1DE26556F47B}" srcOrd="5" destOrd="0" presId="urn:microsoft.com/office/officeart/2005/8/layout/chevron2"/>
    <dgm:cxn modelId="{96C5F74B-F4C0-4A9D-B09D-C3FF09254E88}" type="presParOf" srcId="{608BC6E7-9871-465D-AFFD-0A2160DC653B}" destId="{C0CB1F64-E1CE-460B-9729-8AFBD39851D6}" srcOrd="6" destOrd="0" presId="urn:microsoft.com/office/officeart/2005/8/layout/chevron2"/>
    <dgm:cxn modelId="{41E947F5-2C44-4608-88C5-9864BCAB3A57}" type="presParOf" srcId="{C0CB1F64-E1CE-460B-9729-8AFBD39851D6}" destId="{A2EF38C7-9498-4B98-BF3E-BBAE80DA33A4}" srcOrd="0" destOrd="0" presId="urn:microsoft.com/office/officeart/2005/8/layout/chevron2"/>
    <dgm:cxn modelId="{25CC8A8E-B4A6-4C81-83CF-4AFC74D61342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1AD0F-02A0-4DB0-87FB-0256823ECAE8}" type="doc">
      <dgm:prSet loTypeId="urn:microsoft.com/office/officeart/2008/layout/VerticalCurvedLis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09DEBD6E-CBD9-4C84-8400-21348AA30AE2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Пенсія за особливі заслуги перед Україною</a:t>
          </a:r>
          <a:endParaRPr lang="ru-RU" sz="1400" b="1" dirty="0">
            <a:solidFill>
              <a:schemeClr val="tx1"/>
            </a:solidFill>
          </a:endParaRPr>
        </a:p>
      </dgm:t>
    </dgm:pt>
    <dgm:pt modelId="{72A35034-46DC-46D2-9C4B-BBCCDDBD47F7}" type="parTrans" cxnId="{5630527D-27C4-448C-BABB-883D26647F4F}">
      <dgm:prSet/>
      <dgm:spPr/>
      <dgm:t>
        <a:bodyPr/>
        <a:lstStyle/>
        <a:p>
          <a:endParaRPr lang="ru-RU"/>
        </a:p>
      </dgm:t>
    </dgm:pt>
    <dgm:pt modelId="{FD99C83B-C9A4-4113-B0B9-3048F572C3D7}" type="sibTrans" cxnId="{5630527D-27C4-448C-BABB-883D26647F4F}">
      <dgm:prSet/>
      <dgm:spPr/>
      <dgm:t>
        <a:bodyPr/>
        <a:lstStyle/>
        <a:p>
          <a:endParaRPr lang="ru-RU"/>
        </a:p>
      </dgm:t>
    </dgm:pt>
    <dgm:pt modelId="{024BE226-B02B-4206-8547-F999137FD65B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Надбавка донорам</a:t>
          </a:r>
          <a:endParaRPr lang="ru-RU" sz="1400" b="1" dirty="0">
            <a:solidFill>
              <a:schemeClr val="tx1"/>
            </a:solidFill>
          </a:endParaRPr>
        </a:p>
      </dgm:t>
    </dgm:pt>
    <dgm:pt modelId="{C744D14A-8614-4DD6-B8A6-EB1ABB6FB289}" type="parTrans" cxnId="{0334EF8F-2A42-48B4-ADFC-51C3F3C76857}">
      <dgm:prSet/>
      <dgm:spPr/>
      <dgm:t>
        <a:bodyPr/>
        <a:lstStyle/>
        <a:p>
          <a:endParaRPr lang="ru-RU"/>
        </a:p>
      </dgm:t>
    </dgm:pt>
    <dgm:pt modelId="{A0BAA426-3717-44DD-8BF4-C2F7A8A70BC1}" type="sibTrans" cxnId="{0334EF8F-2A42-48B4-ADFC-51C3F3C76857}">
      <dgm:prSet/>
      <dgm:spPr/>
      <dgm:t>
        <a:bodyPr/>
        <a:lstStyle/>
        <a:p>
          <a:endParaRPr lang="ru-RU"/>
        </a:p>
      </dgm:t>
    </dgm:pt>
    <dgm:pt modelId="{BAEC45CA-9CC8-4300-873F-2A19340FD9FF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Державна соціальна допомога на догляд інвалідам війни</a:t>
          </a:r>
          <a:endParaRPr lang="ru-RU" sz="1400" b="1" dirty="0">
            <a:solidFill>
              <a:schemeClr val="tx1"/>
            </a:solidFill>
          </a:endParaRPr>
        </a:p>
      </dgm:t>
    </dgm:pt>
    <dgm:pt modelId="{2B854148-58AC-4BFC-A817-46F9EB878BA1}" type="parTrans" cxnId="{B823B94F-233A-4B99-8558-0644E26A9383}">
      <dgm:prSet/>
      <dgm:spPr/>
      <dgm:t>
        <a:bodyPr/>
        <a:lstStyle/>
        <a:p>
          <a:endParaRPr lang="ru-RU"/>
        </a:p>
      </dgm:t>
    </dgm:pt>
    <dgm:pt modelId="{3661ABD0-45AC-4F0F-ADEB-C4409BCE2819}" type="sibTrans" cxnId="{B823B94F-233A-4B99-8558-0644E26A9383}">
      <dgm:prSet/>
      <dgm:spPr/>
      <dgm:t>
        <a:bodyPr/>
        <a:lstStyle/>
        <a:p>
          <a:endParaRPr lang="ru-RU"/>
        </a:p>
      </dgm:t>
    </dgm:pt>
    <dgm:pt modelId="{6035076C-343D-4226-B02F-C575FC420574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Підвищення  ветеранам війни та членам їх сімей</a:t>
          </a:r>
          <a:endParaRPr lang="ru-RU" sz="1400" b="1" dirty="0">
            <a:solidFill>
              <a:schemeClr val="tx1"/>
            </a:solidFill>
          </a:endParaRPr>
        </a:p>
      </dgm:t>
    </dgm:pt>
    <dgm:pt modelId="{DA89A3CF-F4CA-4994-AF0B-F87CD326819B}" type="parTrans" cxnId="{8E48D89D-8624-4694-AA83-B9718B00716E}">
      <dgm:prSet/>
      <dgm:spPr/>
      <dgm:t>
        <a:bodyPr/>
        <a:lstStyle/>
        <a:p>
          <a:endParaRPr lang="ru-RU"/>
        </a:p>
      </dgm:t>
    </dgm:pt>
    <dgm:pt modelId="{8963EDA7-4F05-47F9-9AA4-3944A547116A}" type="sibTrans" cxnId="{8E48D89D-8624-4694-AA83-B9718B00716E}">
      <dgm:prSet/>
      <dgm:spPr/>
      <dgm:t>
        <a:bodyPr/>
        <a:lstStyle/>
        <a:p>
          <a:endParaRPr lang="ru-RU"/>
        </a:p>
      </dgm:t>
    </dgm:pt>
    <dgm:pt modelId="{26FC5B7D-1220-426A-820F-0A95B03D338C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Підвищення жертвам нацистських переслідувань</a:t>
          </a:r>
          <a:endParaRPr lang="ru-RU" sz="1400" b="1" dirty="0">
            <a:solidFill>
              <a:schemeClr val="tx1"/>
            </a:solidFill>
          </a:endParaRPr>
        </a:p>
      </dgm:t>
    </dgm:pt>
    <dgm:pt modelId="{97BAE41C-0386-4FFF-B390-E570A949A63F}" type="parTrans" cxnId="{C274CEDF-17FF-4D9F-9103-0BED8E2EEA42}">
      <dgm:prSet/>
      <dgm:spPr/>
      <dgm:t>
        <a:bodyPr/>
        <a:lstStyle/>
        <a:p>
          <a:endParaRPr lang="ru-RU"/>
        </a:p>
      </dgm:t>
    </dgm:pt>
    <dgm:pt modelId="{98E394E3-D3D4-4457-9BEE-F9F90624AC9A}" type="sibTrans" cxnId="{C274CEDF-17FF-4D9F-9103-0BED8E2EEA42}">
      <dgm:prSet/>
      <dgm:spPr/>
      <dgm:t>
        <a:bodyPr/>
        <a:lstStyle/>
        <a:p>
          <a:endParaRPr lang="ru-RU"/>
        </a:p>
      </dgm:t>
    </dgm:pt>
    <dgm:pt modelId="{EA0388FA-C355-40A8-9669-67D3764BEE90}" type="pres">
      <dgm:prSet presAssocID="{D8A1AD0F-02A0-4DB0-87FB-0256823ECAE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F246398-A0A8-4958-B272-D368256D9DB0}" type="pres">
      <dgm:prSet presAssocID="{D8A1AD0F-02A0-4DB0-87FB-0256823ECAE8}" presName="Name1" presStyleCnt="0"/>
      <dgm:spPr/>
    </dgm:pt>
    <dgm:pt modelId="{1521C782-383F-4B6A-936D-6632B0F58AB0}" type="pres">
      <dgm:prSet presAssocID="{D8A1AD0F-02A0-4DB0-87FB-0256823ECAE8}" presName="cycle" presStyleCnt="0"/>
      <dgm:spPr/>
    </dgm:pt>
    <dgm:pt modelId="{80E2997D-11B0-48F2-866B-174280771C29}" type="pres">
      <dgm:prSet presAssocID="{D8A1AD0F-02A0-4DB0-87FB-0256823ECAE8}" presName="srcNode" presStyleLbl="node1" presStyleIdx="0" presStyleCnt="5"/>
      <dgm:spPr/>
    </dgm:pt>
    <dgm:pt modelId="{27D4837F-E42A-45EA-9429-C17880BB72F5}" type="pres">
      <dgm:prSet presAssocID="{D8A1AD0F-02A0-4DB0-87FB-0256823ECAE8}" presName="conn" presStyleLbl="parChTrans1D2" presStyleIdx="0" presStyleCnt="1"/>
      <dgm:spPr/>
      <dgm:t>
        <a:bodyPr/>
        <a:lstStyle/>
        <a:p>
          <a:endParaRPr lang="ru-RU"/>
        </a:p>
      </dgm:t>
    </dgm:pt>
    <dgm:pt modelId="{854BBA21-769F-4F1E-B498-36A982C486E1}" type="pres">
      <dgm:prSet presAssocID="{D8A1AD0F-02A0-4DB0-87FB-0256823ECAE8}" presName="extraNode" presStyleLbl="node1" presStyleIdx="0" presStyleCnt="5"/>
      <dgm:spPr/>
    </dgm:pt>
    <dgm:pt modelId="{24B58439-8C41-4B49-8D89-890C3DBAB82C}" type="pres">
      <dgm:prSet presAssocID="{D8A1AD0F-02A0-4DB0-87FB-0256823ECAE8}" presName="dstNode" presStyleLbl="node1" presStyleIdx="0" presStyleCnt="5"/>
      <dgm:spPr/>
    </dgm:pt>
    <dgm:pt modelId="{D4A97F67-F976-4DF4-8CB0-AC9231A9BAD0}" type="pres">
      <dgm:prSet presAssocID="{09DEBD6E-CBD9-4C84-8400-21348AA30AE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948C4-C9A5-4118-A355-C63907DBB5AC}" type="pres">
      <dgm:prSet presAssocID="{09DEBD6E-CBD9-4C84-8400-21348AA30AE2}" presName="accent_1" presStyleCnt="0"/>
      <dgm:spPr/>
    </dgm:pt>
    <dgm:pt modelId="{8763B24E-FD3E-4CCA-8DBA-F5899B42DE93}" type="pres">
      <dgm:prSet presAssocID="{09DEBD6E-CBD9-4C84-8400-21348AA30AE2}" presName="accentRepeatNode" presStyleLbl="solidFgAcc1" presStyleIdx="0" presStyleCnt="5"/>
      <dgm:spPr/>
    </dgm:pt>
    <dgm:pt modelId="{E09D67F5-0CC4-45F7-B236-D30609A4D968}" type="pres">
      <dgm:prSet presAssocID="{6035076C-343D-4226-B02F-C575FC4205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00973-39CF-4C72-8798-EAB4813B7915}" type="pres">
      <dgm:prSet presAssocID="{6035076C-343D-4226-B02F-C575FC420574}" presName="accent_2" presStyleCnt="0"/>
      <dgm:spPr/>
    </dgm:pt>
    <dgm:pt modelId="{29CC87A8-9B9E-48C8-B525-6F922C758FB2}" type="pres">
      <dgm:prSet presAssocID="{6035076C-343D-4226-B02F-C575FC420574}" presName="accentRepeatNode" presStyleLbl="solidFgAcc1" presStyleIdx="1" presStyleCnt="5"/>
      <dgm:spPr/>
    </dgm:pt>
    <dgm:pt modelId="{1ACC2890-6597-4527-B8CC-BCFDA97883D3}" type="pres">
      <dgm:prSet presAssocID="{26FC5B7D-1220-426A-820F-0A95B03D338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D14E5-478A-47A1-8911-9F11EE57B900}" type="pres">
      <dgm:prSet presAssocID="{26FC5B7D-1220-426A-820F-0A95B03D338C}" presName="accent_3" presStyleCnt="0"/>
      <dgm:spPr/>
    </dgm:pt>
    <dgm:pt modelId="{430F182B-AF3C-48EB-8765-D1B7D0A21FE8}" type="pres">
      <dgm:prSet presAssocID="{26FC5B7D-1220-426A-820F-0A95B03D338C}" presName="accentRepeatNode" presStyleLbl="solidFgAcc1" presStyleIdx="2" presStyleCnt="5"/>
      <dgm:spPr/>
    </dgm:pt>
    <dgm:pt modelId="{9A156802-6DD2-4475-BF75-1DE86DF488A8}" type="pres">
      <dgm:prSet presAssocID="{024BE226-B02B-4206-8547-F999137FD65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4A4D2-55B7-453D-A010-C3F08398974E}" type="pres">
      <dgm:prSet presAssocID="{024BE226-B02B-4206-8547-F999137FD65B}" presName="accent_4" presStyleCnt="0"/>
      <dgm:spPr/>
    </dgm:pt>
    <dgm:pt modelId="{281E77DA-2837-4904-A4A2-6781C11C3B86}" type="pres">
      <dgm:prSet presAssocID="{024BE226-B02B-4206-8547-F999137FD65B}" presName="accentRepeatNode" presStyleLbl="solidFgAcc1" presStyleIdx="3" presStyleCnt="5"/>
      <dgm:spPr/>
    </dgm:pt>
    <dgm:pt modelId="{76FEFF12-DDB8-497E-A09A-21ABF5F6C57E}" type="pres">
      <dgm:prSet presAssocID="{BAEC45CA-9CC8-4300-873F-2A19340FD9F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89C89-D892-45C5-ADC7-775B4A1982A6}" type="pres">
      <dgm:prSet presAssocID="{BAEC45CA-9CC8-4300-873F-2A19340FD9FF}" presName="accent_5" presStyleCnt="0"/>
      <dgm:spPr/>
    </dgm:pt>
    <dgm:pt modelId="{D19D2CBD-44A4-4DA1-A1C7-CE222BEE1750}" type="pres">
      <dgm:prSet presAssocID="{BAEC45CA-9CC8-4300-873F-2A19340FD9FF}" presName="accentRepeatNode" presStyleLbl="solidFgAcc1" presStyleIdx="4" presStyleCnt="5"/>
      <dgm:spPr/>
    </dgm:pt>
  </dgm:ptLst>
  <dgm:cxnLst>
    <dgm:cxn modelId="{9DFE005E-8CB5-4034-A9D8-1762778FC2E8}" type="presOf" srcId="{6035076C-343D-4226-B02F-C575FC420574}" destId="{E09D67F5-0CC4-45F7-B236-D30609A4D968}" srcOrd="0" destOrd="0" presId="urn:microsoft.com/office/officeart/2008/layout/VerticalCurvedList"/>
    <dgm:cxn modelId="{4AA44D16-A93A-4B8B-95D7-AB2AD29E324D}" type="presOf" srcId="{D8A1AD0F-02A0-4DB0-87FB-0256823ECAE8}" destId="{EA0388FA-C355-40A8-9669-67D3764BEE90}" srcOrd="0" destOrd="0" presId="urn:microsoft.com/office/officeart/2008/layout/VerticalCurvedList"/>
    <dgm:cxn modelId="{D6B0E703-7198-4DD0-BDCB-E3CCD971F20E}" type="presOf" srcId="{FD99C83B-C9A4-4113-B0B9-3048F572C3D7}" destId="{27D4837F-E42A-45EA-9429-C17880BB72F5}" srcOrd="0" destOrd="0" presId="urn:microsoft.com/office/officeart/2008/layout/VerticalCurvedList"/>
    <dgm:cxn modelId="{B823B94F-233A-4B99-8558-0644E26A9383}" srcId="{D8A1AD0F-02A0-4DB0-87FB-0256823ECAE8}" destId="{BAEC45CA-9CC8-4300-873F-2A19340FD9FF}" srcOrd="4" destOrd="0" parTransId="{2B854148-58AC-4BFC-A817-46F9EB878BA1}" sibTransId="{3661ABD0-45AC-4F0F-ADEB-C4409BCE2819}"/>
    <dgm:cxn modelId="{E7A20199-E870-4DAB-8EE4-CA7659D8D065}" type="presOf" srcId="{BAEC45CA-9CC8-4300-873F-2A19340FD9FF}" destId="{76FEFF12-DDB8-497E-A09A-21ABF5F6C57E}" srcOrd="0" destOrd="0" presId="urn:microsoft.com/office/officeart/2008/layout/VerticalCurvedList"/>
    <dgm:cxn modelId="{C274CEDF-17FF-4D9F-9103-0BED8E2EEA42}" srcId="{D8A1AD0F-02A0-4DB0-87FB-0256823ECAE8}" destId="{26FC5B7D-1220-426A-820F-0A95B03D338C}" srcOrd="2" destOrd="0" parTransId="{97BAE41C-0386-4FFF-B390-E570A949A63F}" sibTransId="{98E394E3-D3D4-4457-9BEE-F9F90624AC9A}"/>
    <dgm:cxn modelId="{8CC83EED-7F09-4D18-9745-E228E9F866BE}" type="presOf" srcId="{26FC5B7D-1220-426A-820F-0A95B03D338C}" destId="{1ACC2890-6597-4527-B8CC-BCFDA97883D3}" srcOrd="0" destOrd="0" presId="urn:microsoft.com/office/officeart/2008/layout/VerticalCurvedList"/>
    <dgm:cxn modelId="{8E48D89D-8624-4694-AA83-B9718B00716E}" srcId="{D8A1AD0F-02A0-4DB0-87FB-0256823ECAE8}" destId="{6035076C-343D-4226-B02F-C575FC420574}" srcOrd="1" destOrd="0" parTransId="{DA89A3CF-F4CA-4994-AF0B-F87CD326819B}" sibTransId="{8963EDA7-4F05-47F9-9AA4-3944A547116A}"/>
    <dgm:cxn modelId="{5630527D-27C4-448C-BABB-883D26647F4F}" srcId="{D8A1AD0F-02A0-4DB0-87FB-0256823ECAE8}" destId="{09DEBD6E-CBD9-4C84-8400-21348AA30AE2}" srcOrd="0" destOrd="0" parTransId="{72A35034-46DC-46D2-9C4B-BBCCDDBD47F7}" sibTransId="{FD99C83B-C9A4-4113-B0B9-3048F572C3D7}"/>
    <dgm:cxn modelId="{0334EF8F-2A42-48B4-ADFC-51C3F3C76857}" srcId="{D8A1AD0F-02A0-4DB0-87FB-0256823ECAE8}" destId="{024BE226-B02B-4206-8547-F999137FD65B}" srcOrd="3" destOrd="0" parTransId="{C744D14A-8614-4DD6-B8A6-EB1ABB6FB289}" sibTransId="{A0BAA426-3717-44DD-8BF4-C2F7A8A70BC1}"/>
    <dgm:cxn modelId="{C3E4F173-6C51-4CD0-B295-A47577F801C1}" type="presOf" srcId="{024BE226-B02B-4206-8547-F999137FD65B}" destId="{9A156802-6DD2-4475-BF75-1DE86DF488A8}" srcOrd="0" destOrd="0" presId="urn:microsoft.com/office/officeart/2008/layout/VerticalCurvedList"/>
    <dgm:cxn modelId="{84BCA63A-E51F-4531-96C2-28DA5FDAE202}" type="presOf" srcId="{09DEBD6E-CBD9-4C84-8400-21348AA30AE2}" destId="{D4A97F67-F976-4DF4-8CB0-AC9231A9BAD0}" srcOrd="0" destOrd="0" presId="urn:microsoft.com/office/officeart/2008/layout/VerticalCurvedList"/>
    <dgm:cxn modelId="{1AF03631-7411-4BF2-A96C-6117A58D2206}" type="presParOf" srcId="{EA0388FA-C355-40A8-9669-67D3764BEE90}" destId="{CF246398-A0A8-4958-B272-D368256D9DB0}" srcOrd="0" destOrd="0" presId="urn:microsoft.com/office/officeart/2008/layout/VerticalCurvedList"/>
    <dgm:cxn modelId="{79B12771-19E4-4E02-9038-EFB01E81F4F0}" type="presParOf" srcId="{CF246398-A0A8-4958-B272-D368256D9DB0}" destId="{1521C782-383F-4B6A-936D-6632B0F58AB0}" srcOrd="0" destOrd="0" presId="urn:microsoft.com/office/officeart/2008/layout/VerticalCurvedList"/>
    <dgm:cxn modelId="{C5635F23-E7BA-4167-969A-685855C0EDB1}" type="presParOf" srcId="{1521C782-383F-4B6A-936D-6632B0F58AB0}" destId="{80E2997D-11B0-48F2-866B-174280771C29}" srcOrd="0" destOrd="0" presId="urn:microsoft.com/office/officeart/2008/layout/VerticalCurvedList"/>
    <dgm:cxn modelId="{30867FF1-3F3E-439D-96BE-356B01FFF2CC}" type="presParOf" srcId="{1521C782-383F-4B6A-936D-6632B0F58AB0}" destId="{27D4837F-E42A-45EA-9429-C17880BB72F5}" srcOrd="1" destOrd="0" presId="urn:microsoft.com/office/officeart/2008/layout/VerticalCurvedList"/>
    <dgm:cxn modelId="{A59B4D8F-141C-43E8-A32B-84EE11FEC5DC}" type="presParOf" srcId="{1521C782-383F-4B6A-936D-6632B0F58AB0}" destId="{854BBA21-769F-4F1E-B498-36A982C486E1}" srcOrd="2" destOrd="0" presId="urn:microsoft.com/office/officeart/2008/layout/VerticalCurvedList"/>
    <dgm:cxn modelId="{A78A0127-AA8A-49CE-83BC-86875D17E935}" type="presParOf" srcId="{1521C782-383F-4B6A-936D-6632B0F58AB0}" destId="{24B58439-8C41-4B49-8D89-890C3DBAB82C}" srcOrd="3" destOrd="0" presId="urn:microsoft.com/office/officeart/2008/layout/VerticalCurvedList"/>
    <dgm:cxn modelId="{6FA5249F-8574-4DA0-BCEF-F16F44633095}" type="presParOf" srcId="{CF246398-A0A8-4958-B272-D368256D9DB0}" destId="{D4A97F67-F976-4DF4-8CB0-AC9231A9BAD0}" srcOrd="1" destOrd="0" presId="urn:microsoft.com/office/officeart/2008/layout/VerticalCurvedList"/>
    <dgm:cxn modelId="{F65ABFA8-3341-45C2-91BE-287B77585B4C}" type="presParOf" srcId="{CF246398-A0A8-4958-B272-D368256D9DB0}" destId="{E7D948C4-C9A5-4118-A355-C63907DBB5AC}" srcOrd="2" destOrd="0" presId="urn:microsoft.com/office/officeart/2008/layout/VerticalCurvedList"/>
    <dgm:cxn modelId="{1C4DA545-67BA-4C71-87D1-A66B8B5EF38C}" type="presParOf" srcId="{E7D948C4-C9A5-4118-A355-C63907DBB5AC}" destId="{8763B24E-FD3E-4CCA-8DBA-F5899B42DE93}" srcOrd="0" destOrd="0" presId="urn:microsoft.com/office/officeart/2008/layout/VerticalCurvedList"/>
    <dgm:cxn modelId="{09FB78E2-7AB5-4749-A80A-FA79A6D37B47}" type="presParOf" srcId="{CF246398-A0A8-4958-B272-D368256D9DB0}" destId="{E09D67F5-0CC4-45F7-B236-D30609A4D968}" srcOrd="3" destOrd="0" presId="urn:microsoft.com/office/officeart/2008/layout/VerticalCurvedList"/>
    <dgm:cxn modelId="{39D96B11-CC86-48CA-9618-B32DF0C7314D}" type="presParOf" srcId="{CF246398-A0A8-4958-B272-D368256D9DB0}" destId="{39700973-39CF-4C72-8798-EAB4813B7915}" srcOrd="4" destOrd="0" presId="urn:microsoft.com/office/officeart/2008/layout/VerticalCurvedList"/>
    <dgm:cxn modelId="{84C84CA8-30BF-4717-86DB-A2B691F49475}" type="presParOf" srcId="{39700973-39CF-4C72-8798-EAB4813B7915}" destId="{29CC87A8-9B9E-48C8-B525-6F922C758FB2}" srcOrd="0" destOrd="0" presId="urn:microsoft.com/office/officeart/2008/layout/VerticalCurvedList"/>
    <dgm:cxn modelId="{04F0D832-E7F4-4D45-804A-D1412D0F18E3}" type="presParOf" srcId="{CF246398-A0A8-4958-B272-D368256D9DB0}" destId="{1ACC2890-6597-4527-B8CC-BCFDA97883D3}" srcOrd="5" destOrd="0" presId="urn:microsoft.com/office/officeart/2008/layout/VerticalCurvedList"/>
    <dgm:cxn modelId="{AA56B5AE-C860-4DE6-9FB6-549BAA4F6E96}" type="presParOf" srcId="{CF246398-A0A8-4958-B272-D368256D9DB0}" destId="{5ACD14E5-478A-47A1-8911-9F11EE57B900}" srcOrd="6" destOrd="0" presId="urn:microsoft.com/office/officeart/2008/layout/VerticalCurvedList"/>
    <dgm:cxn modelId="{E6699554-D055-444D-877C-D0319B95DC71}" type="presParOf" srcId="{5ACD14E5-478A-47A1-8911-9F11EE57B900}" destId="{430F182B-AF3C-48EB-8765-D1B7D0A21FE8}" srcOrd="0" destOrd="0" presId="urn:microsoft.com/office/officeart/2008/layout/VerticalCurvedList"/>
    <dgm:cxn modelId="{35F4701E-D6DB-4A72-9191-0FD58C6C4044}" type="presParOf" srcId="{CF246398-A0A8-4958-B272-D368256D9DB0}" destId="{9A156802-6DD2-4475-BF75-1DE86DF488A8}" srcOrd="7" destOrd="0" presId="urn:microsoft.com/office/officeart/2008/layout/VerticalCurvedList"/>
    <dgm:cxn modelId="{857BAE4F-F809-4494-B75C-8A961B4C0F90}" type="presParOf" srcId="{CF246398-A0A8-4958-B272-D368256D9DB0}" destId="{2BC4A4D2-55B7-453D-A010-C3F08398974E}" srcOrd="8" destOrd="0" presId="urn:microsoft.com/office/officeart/2008/layout/VerticalCurvedList"/>
    <dgm:cxn modelId="{5849C64B-52D6-4D2D-97C7-709ADA575ACD}" type="presParOf" srcId="{2BC4A4D2-55B7-453D-A010-C3F08398974E}" destId="{281E77DA-2837-4904-A4A2-6781C11C3B86}" srcOrd="0" destOrd="0" presId="urn:microsoft.com/office/officeart/2008/layout/VerticalCurvedList"/>
    <dgm:cxn modelId="{7061DC79-8C30-44BD-A497-D32B1ADC50BA}" type="presParOf" srcId="{CF246398-A0A8-4958-B272-D368256D9DB0}" destId="{76FEFF12-DDB8-497E-A09A-21ABF5F6C57E}" srcOrd="9" destOrd="0" presId="urn:microsoft.com/office/officeart/2008/layout/VerticalCurvedList"/>
    <dgm:cxn modelId="{58736071-F403-4649-869C-19A87FC6E86E}" type="presParOf" srcId="{CF246398-A0A8-4958-B272-D368256D9DB0}" destId="{61C89C89-D892-45C5-ADC7-775B4A1982A6}" srcOrd="10" destOrd="0" presId="urn:microsoft.com/office/officeart/2008/layout/VerticalCurvedList"/>
    <dgm:cxn modelId="{0416A1F6-7E8F-49E6-B944-E46E1216666F}" type="presParOf" srcId="{61C89C89-D892-45C5-ADC7-775B4A1982A6}" destId="{D19D2CBD-44A4-4DA1-A1C7-CE222BEE1750}" srcOrd="0" destOrd="0" presId="urn:microsoft.com/office/officeart/2008/layout/VerticalCurvedList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91C5F9-B3A4-4E81-A91D-BFDCBA39C516}" type="doc">
      <dgm:prSet loTypeId="urn:microsoft.com/office/officeart/2009/3/layout/RandomtoResultProcess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CE0F7229-AA4C-49DE-863C-1FD47DAE51AA}">
      <dgm:prSet phldrT="[Текст]" custT="1"/>
      <dgm:spPr/>
      <dgm:t>
        <a:bodyPr/>
        <a:lstStyle/>
        <a:p>
          <a:r>
            <a:rPr lang="uk-UA" sz="4000" b="1" dirty="0" smtClean="0"/>
            <a:t>8,2</a:t>
          </a:r>
          <a:r>
            <a:rPr lang="uk-UA" sz="4000" dirty="0" smtClean="0"/>
            <a:t> </a:t>
          </a:r>
          <a:r>
            <a:rPr lang="uk-UA" sz="1800" b="1" dirty="0" smtClean="0"/>
            <a:t>млн.</a:t>
          </a:r>
          <a:endParaRPr lang="ru-RU" sz="1800" b="1" dirty="0"/>
        </a:p>
      </dgm:t>
    </dgm:pt>
    <dgm:pt modelId="{C8718F3B-E358-465C-A844-9F7C08ED5DB5}" type="parTrans" cxnId="{C5BB37C2-F279-493E-B1E3-2A210D767A20}">
      <dgm:prSet/>
      <dgm:spPr/>
      <dgm:t>
        <a:bodyPr/>
        <a:lstStyle/>
        <a:p>
          <a:endParaRPr lang="ru-RU"/>
        </a:p>
      </dgm:t>
    </dgm:pt>
    <dgm:pt modelId="{A4B0D91D-C105-4203-993B-3A92F0E48B65}" type="sibTrans" cxnId="{C5BB37C2-F279-493E-B1E3-2A210D767A20}">
      <dgm:prSet/>
      <dgm:spPr/>
      <dgm:t>
        <a:bodyPr/>
        <a:lstStyle/>
        <a:p>
          <a:endParaRPr lang="ru-RU"/>
        </a:p>
      </dgm:t>
    </dgm:pt>
    <dgm:pt modelId="{435EB58E-0C8F-43A4-91F7-DC8939F90552}">
      <dgm:prSet phldrT="[Текст]" custT="1"/>
      <dgm:spPr/>
      <dgm:t>
        <a:bodyPr/>
        <a:lstStyle/>
        <a:p>
          <a:r>
            <a:rPr lang="uk-UA" sz="1800" dirty="0" smtClean="0"/>
            <a:t>чисельність осіб, яким збільшено розмір пенсії</a:t>
          </a:r>
        </a:p>
        <a:p>
          <a:endParaRPr lang="uk-UA" sz="1800" dirty="0" smtClean="0"/>
        </a:p>
        <a:p>
          <a:endParaRPr lang="uk-UA" sz="1800" dirty="0" smtClean="0"/>
        </a:p>
        <a:p>
          <a:endParaRPr lang="ru-RU" sz="1800" dirty="0"/>
        </a:p>
      </dgm:t>
    </dgm:pt>
    <dgm:pt modelId="{39FDAC52-C362-4AB5-87FC-76D1B14E6F78}" type="parTrans" cxnId="{6F020AC4-74A0-4161-867A-A726466842D8}">
      <dgm:prSet/>
      <dgm:spPr/>
      <dgm:t>
        <a:bodyPr/>
        <a:lstStyle/>
        <a:p>
          <a:endParaRPr lang="ru-RU"/>
        </a:p>
      </dgm:t>
    </dgm:pt>
    <dgm:pt modelId="{372BFB34-A74C-47B7-B8E3-4FFE54DC4C1D}" type="sibTrans" cxnId="{6F020AC4-74A0-4161-867A-A726466842D8}">
      <dgm:prSet/>
      <dgm:spPr/>
      <dgm:t>
        <a:bodyPr/>
        <a:lstStyle/>
        <a:p>
          <a:endParaRPr lang="ru-RU"/>
        </a:p>
      </dgm:t>
    </dgm:pt>
    <dgm:pt modelId="{C808BE53-35E1-43ED-AC16-7CD8F35EFEA2}" type="pres">
      <dgm:prSet presAssocID="{7E91C5F9-B3A4-4E81-A91D-BFDCBA39C51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CA68513-0FCD-494A-B429-EBDE7427C5E8}" type="pres">
      <dgm:prSet presAssocID="{CE0F7229-AA4C-49DE-863C-1FD47DAE51AA}" presName="chaos" presStyleCnt="0"/>
      <dgm:spPr/>
    </dgm:pt>
    <dgm:pt modelId="{D9CC5173-3C82-427F-9E65-88E2BA261FC2}" type="pres">
      <dgm:prSet presAssocID="{CE0F7229-AA4C-49DE-863C-1FD47DAE51AA}" presName="parTx1" presStyleLbl="revTx" presStyleIdx="0" presStyleCnt="2"/>
      <dgm:spPr/>
      <dgm:t>
        <a:bodyPr/>
        <a:lstStyle/>
        <a:p>
          <a:endParaRPr lang="ru-RU"/>
        </a:p>
      </dgm:t>
    </dgm:pt>
    <dgm:pt modelId="{A54216D6-ADB1-49B6-B954-C18B3C6DE657}" type="pres">
      <dgm:prSet presAssocID="{CE0F7229-AA4C-49DE-863C-1FD47DAE51AA}" presName="desTx1" presStyleLbl="revTx" presStyleIdx="1" presStyleCnt="2" custScaleY="8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7C96F-691B-4A00-A503-195A8C79DF37}" type="pres">
      <dgm:prSet presAssocID="{CE0F7229-AA4C-49DE-863C-1FD47DAE51AA}" presName="c1" presStyleLbl="node1" presStyleIdx="0" presStyleCnt="18"/>
      <dgm:spPr/>
    </dgm:pt>
    <dgm:pt modelId="{FD5684A8-4F93-4D06-BDDF-BB12287F07DE}" type="pres">
      <dgm:prSet presAssocID="{CE0F7229-AA4C-49DE-863C-1FD47DAE51AA}" presName="c2" presStyleLbl="node1" presStyleIdx="1" presStyleCnt="18"/>
      <dgm:spPr/>
    </dgm:pt>
    <dgm:pt modelId="{0975088C-AF3B-47F8-B9A7-FB1EF6CBEED9}" type="pres">
      <dgm:prSet presAssocID="{CE0F7229-AA4C-49DE-863C-1FD47DAE51AA}" presName="c3" presStyleLbl="node1" presStyleIdx="2" presStyleCnt="18"/>
      <dgm:spPr/>
    </dgm:pt>
    <dgm:pt modelId="{BF3E5EC3-3404-48CA-885C-502374C1C0CE}" type="pres">
      <dgm:prSet presAssocID="{CE0F7229-AA4C-49DE-863C-1FD47DAE51AA}" presName="c4" presStyleLbl="node1" presStyleIdx="3" presStyleCnt="18"/>
      <dgm:spPr/>
    </dgm:pt>
    <dgm:pt modelId="{17A08E4B-35A3-44DA-873B-704C53EA17F5}" type="pres">
      <dgm:prSet presAssocID="{CE0F7229-AA4C-49DE-863C-1FD47DAE51AA}" presName="c5" presStyleLbl="node1" presStyleIdx="4" presStyleCnt="18"/>
      <dgm:spPr/>
    </dgm:pt>
    <dgm:pt modelId="{316D257D-579B-47F3-A40C-ADADB6547729}" type="pres">
      <dgm:prSet presAssocID="{CE0F7229-AA4C-49DE-863C-1FD47DAE51AA}" presName="c6" presStyleLbl="node1" presStyleIdx="5" presStyleCnt="18"/>
      <dgm:spPr/>
    </dgm:pt>
    <dgm:pt modelId="{8DBF82D0-E90A-47A9-A2BB-0770114ED493}" type="pres">
      <dgm:prSet presAssocID="{CE0F7229-AA4C-49DE-863C-1FD47DAE51AA}" presName="c7" presStyleLbl="node1" presStyleIdx="6" presStyleCnt="18"/>
      <dgm:spPr/>
    </dgm:pt>
    <dgm:pt modelId="{39BC7E7A-CC4F-4E5C-BDA5-911D0E396986}" type="pres">
      <dgm:prSet presAssocID="{CE0F7229-AA4C-49DE-863C-1FD47DAE51AA}" presName="c8" presStyleLbl="node1" presStyleIdx="7" presStyleCnt="18"/>
      <dgm:spPr/>
    </dgm:pt>
    <dgm:pt modelId="{E5184926-FAE2-464E-949A-AE4D414CC987}" type="pres">
      <dgm:prSet presAssocID="{CE0F7229-AA4C-49DE-863C-1FD47DAE51AA}" presName="c9" presStyleLbl="node1" presStyleIdx="8" presStyleCnt="18"/>
      <dgm:spPr/>
    </dgm:pt>
    <dgm:pt modelId="{27625C8B-CE5E-49A1-A932-456A2097521D}" type="pres">
      <dgm:prSet presAssocID="{CE0F7229-AA4C-49DE-863C-1FD47DAE51AA}" presName="c10" presStyleLbl="node1" presStyleIdx="9" presStyleCnt="18" custLinFactNeighborX="3717" custLinFactNeighborY="-19439"/>
      <dgm:spPr/>
    </dgm:pt>
    <dgm:pt modelId="{563FAF14-90A1-43E5-88C2-29E00F5764DB}" type="pres">
      <dgm:prSet presAssocID="{CE0F7229-AA4C-49DE-863C-1FD47DAE51AA}" presName="c11" presStyleLbl="node1" presStyleIdx="10" presStyleCnt="18"/>
      <dgm:spPr/>
    </dgm:pt>
    <dgm:pt modelId="{1F7B453C-8FE1-4C2A-AC5A-D466C905459D}" type="pres">
      <dgm:prSet presAssocID="{CE0F7229-AA4C-49DE-863C-1FD47DAE51AA}" presName="c12" presStyleLbl="node1" presStyleIdx="11" presStyleCnt="18"/>
      <dgm:spPr/>
    </dgm:pt>
    <dgm:pt modelId="{C4ECC3ED-81CD-4A36-8B14-F0D27FB2ADA8}" type="pres">
      <dgm:prSet presAssocID="{CE0F7229-AA4C-49DE-863C-1FD47DAE51AA}" presName="c13" presStyleLbl="node1" presStyleIdx="12" presStyleCnt="18"/>
      <dgm:spPr/>
    </dgm:pt>
    <dgm:pt modelId="{335E6646-8C48-430B-AAB8-8789795F6E59}" type="pres">
      <dgm:prSet presAssocID="{CE0F7229-AA4C-49DE-863C-1FD47DAE51AA}" presName="c14" presStyleLbl="node1" presStyleIdx="13" presStyleCnt="18"/>
      <dgm:spPr/>
    </dgm:pt>
    <dgm:pt modelId="{ED047D4F-F182-4311-8884-20755AD895C6}" type="pres">
      <dgm:prSet presAssocID="{CE0F7229-AA4C-49DE-863C-1FD47DAE51AA}" presName="c15" presStyleLbl="node1" presStyleIdx="14" presStyleCnt="18"/>
      <dgm:spPr/>
    </dgm:pt>
    <dgm:pt modelId="{DD8703D0-1307-43E5-B659-A2454AE87B90}" type="pres">
      <dgm:prSet presAssocID="{CE0F7229-AA4C-49DE-863C-1FD47DAE51AA}" presName="c16" presStyleLbl="node1" presStyleIdx="15" presStyleCnt="18"/>
      <dgm:spPr/>
    </dgm:pt>
    <dgm:pt modelId="{E6C93A7B-9C3F-425A-B8B2-F9135E05C3E9}" type="pres">
      <dgm:prSet presAssocID="{CE0F7229-AA4C-49DE-863C-1FD47DAE51AA}" presName="c17" presStyleLbl="node1" presStyleIdx="16" presStyleCnt="18"/>
      <dgm:spPr/>
    </dgm:pt>
    <dgm:pt modelId="{D29B2F5A-B9B2-44BA-BECC-5052E755FB10}" type="pres">
      <dgm:prSet presAssocID="{CE0F7229-AA4C-49DE-863C-1FD47DAE51AA}" presName="c18" presStyleLbl="node1" presStyleIdx="17" presStyleCnt="18"/>
      <dgm:spPr/>
    </dgm:pt>
  </dgm:ptLst>
  <dgm:cxnLst>
    <dgm:cxn modelId="{C5BB37C2-F279-493E-B1E3-2A210D767A20}" srcId="{7E91C5F9-B3A4-4E81-A91D-BFDCBA39C516}" destId="{CE0F7229-AA4C-49DE-863C-1FD47DAE51AA}" srcOrd="0" destOrd="0" parTransId="{C8718F3B-E358-465C-A844-9F7C08ED5DB5}" sibTransId="{A4B0D91D-C105-4203-993B-3A92F0E48B65}"/>
    <dgm:cxn modelId="{AF19A784-F8EA-46C8-B6B6-83E644A62CC8}" type="presOf" srcId="{7E91C5F9-B3A4-4E81-A91D-BFDCBA39C516}" destId="{C808BE53-35E1-43ED-AC16-7CD8F35EFEA2}" srcOrd="0" destOrd="0" presId="urn:microsoft.com/office/officeart/2009/3/layout/RandomtoResultProcess"/>
    <dgm:cxn modelId="{8E87232C-8199-4339-A78A-EF08D6743995}" type="presOf" srcId="{435EB58E-0C8F-43A4-91F7-DC8939F90552}" destId="{A54216D6-ADB1-49B6-B954-C18B3C6DE657}" srcOrd="0" destOrd="0" presId="urn:microsoft.com/office/officeart/2009/3/layout/RandomtoResultProcess"/>
    <dgm:cxn modelId="{6F020AC4-74A0-4161-867A-A726466842D8}" srcId="{CE0F7229-AA4C-49DE-863C-1FD47DAE51AA}" destId="{435EB58E-0C8F-43A4-91F7-DC8939F90552}" srcOrd="0" destOrd="0" parTransId="{39FDAC52-C362-4AB5-87FC-76D1B14E6F78}" sibTransId="{372BFB34-A74C-47B7-B8E3-4FFE54DC4C1D}"/>
    <dgm:cxn modelId="{EC9741AF-7481-4B06-834D-0BE081415442}" type="presOf" srcId="{CE0F7229-AA4C-49DE-863C-1FD47DAE51AA}" destId="{D9CC5173-3C82-427F-9E65-88E2BA261FC2}" srcOrd="0" destOrd="0" presId="urn:microsoft.com/office/officeart/2009/3/layout/RandomtoResultProcess"/>
    <dgm:cxn modelId="{73BC937E-E06C-468F-B009-20F9E4D636F8}" type="presParOf" srcId="{C808BE53-35E1-43ED-AC16-7CD8F35EFEA2}" destId="{2CA68513-0FCD-494A-B429-EBDE7427C5E8}" srcOrd="0" destOrd="0" presId="urn:microsoft.com/office/officeart/2009/3/layout/RandomtoResultProcess"/>
    <dgm:cxn modelId="{D368E188-A648-4E8B-BBD0-3AA96EE0603B}" type="presParOf" srcId="{2CA68513-0FCD-494A-B429-EBDE7427C5E8}" destId="{D9CC5173-3C82-427F-9E65-88E2BA261FC2}" srcOrd="0" destOrd="0" presId="urn:microsoft.com/office/officeart/2009/3/layout/RandomtoResultProcess"/>
    <dgm:cxn modelId="{D4F0363F-080A-401F-BB21-247B3FBF306F}" type="presParOf" srcId="{2CA68513-0FCD-494A-B429-EBDE7427C5E8}" destId="{A54216D6-ADB1-49B6-B954-C18B3C6DE657}" srcOrd="1" destOrd="0" presId="urn:microsoft.com/office/officeart/2009/3/layout/RandomtoResultProcess"/>
    <dgm:cxn modelId="{6AC7FF56-F9AF-480C-A779-D8269C6A7B2C}" type="presParOf" srcId="{2CA68513-0FCD-494A-B429-EBDE7427C5E8}" destId="{2237C96F-691B-4A00-A503-195A8C79DF37}" srcOrd="2" destOrd="0" presId="urn:microsoft.com/office/officeart/2009/3/layout/RandomtoResultProcess"/>
    <dgm:cxn modelId="{FB42427C-EBE5-4E38-A813-8017A061B25A}" type="presParOf" srcId="{2CA68513-0FCD-494A-B429-EBDE7427C5E8}" destId="{FD5684A8-4F93-4D06-BDDF-BB12287F07DE}" srcOrd="3" destOrd="0" presId="urn:microsoft.com/office/officeart/2009/3/layout/RandomtoResultProcess"/>
    <dgm:cxn modelId="{C844928C-503D-4E7E-B31F-8EE0E655FD9D}" type="presParOf" srcId="{2CA68513-0FCD-494A-B429-EBDE7427C5E8}" destId="{0975088C-AF3B-47F8-B9A7-FB1EF6CBEED9}" srcOrd="4" destOrd="0" presId="urn:microsoft.com/office/officeart/2009/3/layout/RandomtoResultProcess"/>
    <dgm:cxn modelId="{C83072A8-E961-4AA8-88DE-4772B790203C}" type="presParOf" srcId="{2CA68513-0FCD-494A-B429-EBDE7427C5E8}" destId="{BF3E5EC3-3404-48CA-885C-502374C1C0CE}" srcOrd="5" destOrd="0" presId="urn:microsoft.com/office/officeart/2009/3/layout/RandomtoResultProcess"/>
    <dgm:cxn modelId="{93CAB009-BFFE-4FF5-BDEC-012D240EDA30}" type="presParOf" srcId="{2CA68513-0FCD-494A-B429-EBDE7427C5E8}" destId="{17A08E4B-35A3-44DA-873B-704C53EA17F5}" srcOrd="6" destOrd="0" presId="urn:microsoft.com/office/officeart/2009/3/layout/RandomtoResultProcess"/>
    <dgm:cxn modelId="{3AF51581-60F2-4594-B4BC-1C1FA804B582}" type="presParOf" srcId="{2CA68513-0FCD-494A-B429-EBDE7427C5E8}" destId="{316D257D-579B-47F3-A40C-ADADB6547729}" srcOrd="7" destOrd="0" presId="urn:microsoft.com/office/officeart/2009/3/layout/RandomtoResultProcess"/>
    <dgm:cxn modelId="{E3DF5492-6689-4EA7-987D-F4C5F3DBDCE8}" type="presParOf" srcId="{2CA68513-0FCD-494A-B429-EBDE7427C5E8}" destId="{8DBF82D0-E90A-47A9-A2BB-0770114ED493}" srcOrd="8" destOrd="0" presId="urn:microsoft.com/office/officeart/2009/3/layout/RandomtoResultProcess"/>
    <dgm:cxn modelId="{8AFE6F01-E1A4-4C99-A17E-B6326203050C}" type="presParOf" srcId="{2CA68513-0FCD-494A-B429-EBDE7427C5E8}" destId="{39BC7E7A-CC4F-4E5C-BDA5-911D0E396986}" srcOrd="9" destOrd="0" presId="urn:microsoft.com/office/officeart/2009/3/layout/RandomtoResultProcess"/>
    <dgm:cxn modelId="{C86697A7-7AE5-4344-838F-0941E61B6480}" type="presParOf" srcId="{2CA68513-0FCD-494A-B429-EBDE7427C5E8}" destId="{E5184926-FAE2-464E-949A-AE4D414CC987}" srcOrd="10" destOrd="0" presId="urn:microsoft.com/office/officeart/2009/3/layout/RandomtoResultProcess"/>
    <dgm:cxn modelId="{C3CB748B-1EE5-4514-A45A-A99EC83E05F5}" type="presParOf" srcId="{2CA68513-0FCD-494A-B429-EBDE7427C5E8}" destId="{27625C8B-CE5E-49A1-A932-456A2097521D}" srcOrd="11" destOrd="0" presId="urn:microsoft.com/office/officeart/2009/3/layout/RandomtoResultProcess"/>
    <dgm:cxn modelId="{1CA98C42-3D0A-4F42-90A6-DA23BAB8CD47}" type="presParOf" srcId="{2CA68513-0FCD-494A-B429-EBDE7427C5E8}" destId="{563FAF14-90A1-43E5-88C2-29E00F5764DB}" srcOrd="12" destOrd="0" presId="urn:microsoft.com/office/officeart/2009/3/layout/RandomtoResultProcess"/>
    <dgm:cxn modelId="{A3C24009-32AD-4B8D-89B5-FA082C024901}" type="presParOf" srcId="{2CA68513-0FCD-494A-B429-EBDE7427C5E8}" destId="{1F7B453C-8FE1-4C2A-AC5A-D466C905459D}" srcOrd="13" destOrd="0" presId="urn:microsoft.com/office/officeart/2009/3/layout/RandomtoResultProcess"/>
    <dgm:cxn modelId="{1235BA2A-5306-4D35-8040-7A90A338D926}" type="presParOf" srcId="{2CA68513-0FCD-494A-B429-EBDE7427C5E8}" destId="{C4ECC3ED-81CD-4A36-8B14-F0D27FB2ADA8}" srcOrd="14" destOrd="0" presId="urn:microsoft.com/office/officeart/2009/3/layout/RandomtoResultProcess"/>
    <dgm:cxn modelId="{E6A01C1D-8629-42DB-AC4D-4B6D46F6ABF5}" type="presParOf" srcId="{2CA68513-0FCD-494A-B429-EBDE7427C5E8}" destId="{335E6646-8C48-430B-AAB8-8789795F6E59}" srcOrd="15" destOrd="0" presId="urn:microsoft.com/office/officeart/2009/3/layout/RandomtoResultProcess"/>
    <dgm:cxn modelId="{5F376A3D-8B6A-4E5B-9B0F-C59D1C2AC82F}" type="presParOf" srcId="{2CA68513-0FCD-494A-B429-EBDE7427C5E8}" destId="{ED047D4F-F182-4311-8884-20755AD895C6}" srcOrd="16" destOrd="0" presId="urn:microsoft.com/office/officeart/2009/3/layout/RandomtoResultProcess"/>
    <dgm:cxn modelId="{0EC89A8F-F50C-4837-8868-67E9A9EF1CA8}" type="presParOf" srcId="{2CA68513-0FCD-494A-B429-EBDE7427C5E8}" destId="{DD8703D0-1307-43E5-B659-A2454AE87B90}" srcOrd="17" destOrd="0" presId="urn:microsoft.com/office/officeart/2009/3/layout/RandomtoResultProcess"/>
    <dgm:cxn modelId="{4C4408EF-7F34-4598-B26C-59E0482180EE}" type="presParOf" srcId="{2CA68513-0FCD-494A-B429-EBDE7427C5E8}" destId="{E6C93A7B-9C3F-425A-B8B2-F9135E05C3E9}" srcOrd="18" destOrd="0" presId="urn:microsoft.com/office/officeart/2009/3/layout/RandomtoResultProcess"/>
    <dgm:cxn modelId="{E946859A-72DB-47AD-8628-4BEB539BD6FE}" type="presParOf" srcId="{2CA68513-0FCD-494A-B429-EBDE7427C5E8}" destId="{D29B2F5A-B9B2-44BA-BECC-5052E755FB10}" srcOrd="19" destOrd="0" presId="urn:microsoft.com/office/officeart/2009/3/layout/RandomtoResultProcess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4D21EB-3570-4DFE-A595-BB25E6AE9279}" type="doc">
      <dgm:prSet loTypeId="urn:microsoft.com/office/officeart/2009/3/layout/PhasedProcess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60EF8D07-D2D0-4888-AFA8-2A73E0AD157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1600" i="1" dirty="0" smtClean="0"/>
            <a:t>прожитковий мінімум </a:t>
          </a:r>
        </a:p>
        <a:p>
          <a:pPr>
            <a:spcAft>
              <a:spcPts val="0"/>
            </a:spcAft>
          </a:pPr>
          <a:r>
            <a:rPr lang="uk-UA" sz="1600" i="1" dirty="0" smtClean="0"/>
            <a:t>грудень - квітень</a:t>
          </a:r>
        </a:p>
        <a:p>
          <a:pPr>
            <a:spcAft>
              <a:spcPts val="0"/>
            </a:spcAft>
          </a:pPr>
          <a:r>
            <a:rPr lang="uk-UA" sz="1600" i="1" dirty="0" smtClean="0"/>
            <a:t>2016-2017 років</a:t>
          </a:r>
          <a:endParaRPr lang="ru-RU" sz="1600" i="1" dirty="0"/>
        </a:p>
      </dgm:t>
    </dgm:pt>
    <dgm:pt modelId="{C7CE7267-E103-42F7-821C-3CF5375F0771}" type="parTrans" cxnId="{3F29B2CC-92E8-4594-9175-8961279F8B23}">
      <dgm:prSet/>
      <dgm:spPr/>
      <dgm:t>
        <a:bodyPr/>
        <a:lstStyle/>
        <a:p>
          <a:endParaRPr lang="ru-RU"/>
        </a:p>
      </dgm:t>
    </dgm:pt>
    <dgm:pt modelId="{D11D2429-BE90-4C16-8B66-4AA9DD0DC567}" type="sibTrans" cxnId="{3F29B2CC-92E8-4594-9175-8961279F8B23}">
      <dgm:prSet/>
      <dgm:spPr/>
      <dgm:t>
        <a:bodyPr/>
        <a:lstStyle/>
        <a:p>
          <a:endParaRPr lang="ru-RU"/>
        </a:p>
      </dgm:t>
    </dgm:pt>
    <dgm:pt modelId="{B5116584-8F2C-454D-A0AD-C52DA24D80C3}">
      <dgm:prSet phldrT="[Текст]" custT="1"/>
      <dgm:spPr/>
      <dgm:t>
        <a:bodyPr/>
        <a:lstStyle/>
        <a:p>
          <a:r>
            <a:rPr lang="uk-UA" sz="4000" b="1" dirty="0" smtClean="0"/>
            <a:t>1247</a:t>
          </a:r>
          <a:r>
            <a:rPr lang="uk-UA" sz="1800" b="1" dirty="0" smtClean="0"/>
            <a:t>грн.</a:t>
          </a:r>
          <a:r>
            <a:rPr lang="en-US" sz="1800" b="1" dirty="0" smtClean="0"/>
            <a:t> </a:t>
          </a:r>
          <a:endParaRPr lang="ru-RU" sz="1800" b="1" dirty="0"/>
        </a:p>
      </dgm:t>
    </dgm:pt>
    <dgm:pt modelId="{041778CD-C757-4B8C-B351-5054413CAFF4}" type="parTrans" cxnId="{F284F671-447C-419E-8A13-DFA107215612}">
      <dgm:prSet/>
      <dgm:spPr/>
      <dgm:t>
        <a:bodyPr/>
        <a:lstStyle/>
        <a:p>
          <a:endParaRPr lang="ru-RU"/>
        </a:p>
      </dgm:t>
    </dgm:pt>
    <dgm:pt modelId="{706CCBD9-1712-4851-95BD-8AFE32F3B439}" type="sibTrans" cxnId="{F284F671-447C-419E-8A13-DFA107215612}">
      <dgm:prSet/>
      <dgm:spPr/>
      <dgm:t>
        <a:bodyPr/>
        <a:lstStyle/>
        <a:p>
          <a:endParaRPr lang="ru-RU"/>
        </a:p>
      </dgm:t>
    </dgm:pt>
    <dgm:pt modelId="{44BD22B8-1331-4BC9-9178-FD91DF100CD7}">
      <dgm:prSet phldrT="[Текст]" custT="1"/>
      <dgm:spPr/>
      <dgm:t>
        <a:bodyPr/>
        <a:lstStyle/>
        <a:p>
          <a:r>
            <a:rPr lang="uk-UA" sz="1600" i="1" dirty="0" smtClean="0"/>
            <a:t>прожитковий мінімум з травня 2017 року</a:t>
          </a:r>
          <a:endParaRPr lang="ru-RU" sz="1600" i="1" dirty="0"/>
        </a:p>
      </dgm:t>
    </dgm:pt>
    <dgm:pt modelId="{A93B3038-5BB6-4351-900B-8D88912EB2E4}" type="parTrans" cxnId="{771781C5-DF70-4C07-92F6-98043FDDEED8}">
      <dgm:prSet/>
      <dgm:spPr/>
      <dgm:t>
        <a:bodyPr/>
        <a:lstStyle/>
        <a:p>
          <a:endParaRPr lang="ru-RU"/>
        </a:p>
      </dgm:t>
    </dgm:pt>
    <dgm:pt modelId="{78DC9C4D-42B4-414B-8678-08CA1D63FE65}" type="sibTrans" cxnId="{771781C5-DF70-4C07-92F6-98043FDDEED8}">
      <dgm:prSet/>
      <dgm:spPr/>
      <dgm:t>
        <a:bodyPr/>
        <a:lstStyle/>
        <a:p>
          <a:endParaRPr lang="ru-RU"/>
        </a:p>
      </dgm:t>
    </dgm:pt>
    <dgm:pt modelId="{069B022B-F9C7-4DF1-91DA-81A39A09A168}">
      <dgm:prSet phldrT="[Текст]"/>
      <dgm:spPr/>
      <dgm:t>
        <a:bodyPr/>
        <a:lstStyle/>
        <a:p>
          <a:endParaRPr lang="ru-RU" dirty="0"/>
        </a:p>
      </dgm:t>
    </dgm:pt>
    <dgm:pt modelId="{813470B8-99C0-4F39-A9F9-386B59769DF3}" type="sibTrans" cxnId="{5536DCE3-F12C-4225-A61B-32D83732C802}">
      <dgm:prSet/>
      <dgm:spPr/>
      <dgm:t>
        <a:bodyPr/>
        <a:lstStyle/>
        <a:p>
          <a:endParaRPr lang="ru-RU"/>
        </a:p>
      </dgm:t>
    </dgm:pt>
    <dgm:pt modelId="{C91A3A37-E513-4C29-BD8D-9AAF3F1B02AC}" type="parTrans" cxnId="{5536DCE3-F12C-4225-A61B-32D83732C802}">
      <dgm:prSet/>
      <dgm:spPr/>
      <dgm:t>
        <a:bodyPr/>
        <a:lstStyle/>
        <a:p>
          <a:endParaRPr lang="ru-RU"/>
        </a:p>
      </dgm:t>
    </dgm:pt>
    <dgm:pt modelId="{E97A317E-D180-4863-A80A-B666CFADFEEE}" type="pres">
      <dgm:prSet presAssocID="{5C4D21EB-3570-4DFE-A595-BB25E6AE9279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F0D41B-2C71-4BDF-BE9B-9A28B1599B44}" type="pres">
      <dgm:prSet presAssocID="{5C4D21EB-3570-4DFE-A595-BB25E6AE9279}" presName="arc1" presStyleLbl="node1" presStyleIdx="0" presStyleCnt="4" custLinFactNeighborX="3437" custLinFactNeighborY="-913"/>
      <dgm:spPr/>
    </dgm:pt>
    <dgm:pt modelId="{5BC8D59B-B4F4-4AC5-9F19-78E715346B50}" type="pres">
      <dgm:prSet presAssocID="{5C4D21EB-3570-4DFE-A595-BB25E6AE9279}" presName="arc3" presStyleLbl="node1" presStyleIdx="1" presStyleCnt="4" custLinFactNeighborX="10113" custLinFactNeighborY="-913"/>
      <dgm:spPr/>
    </dgm:pt>
    <dgm:pt modelId="{A9C52BB8-0125-40DC-8277-DE5B850AC334}" type="pres">
      <dgm:prSet presAssocID="{5C4D21EB-3570-4DFE-A595-BB25E6AE9279}" presName="parentText2" presStyleLbl="revTx" presStyleIdx="0" presStyleCnt="3" custScaleX="391562" custScaleY="75100" custLinFactY="13035" custLinFactNeighborX="2454" custLinFactNeighborY="10000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DABB9-0DE2-456C-A98D-ADFB54B839D7}" type="pres">
      <dgm:prSet presAssocID="{5C4D21EB-3570-4DFE-A595-BB25E6AE9279}" presName="arc2" presStyleLbl="node1" presStyleIdx="2" presStyleCnt="4" custLinFactNeighborX="-404" custLinFactNeighborY="-913"/>
      <dgm:spPr/>
    </dgm:pt>
    <dgm:pt modelId="{C5983933-7391-4857-8834-892DDC4B1396}" type="pres">
      <dgm:prSet presAssocID="{5C4D21EB-3570-4DFE-A595-BB25E6AE9279}" presName="arc4" presStyleLbl="node1" presStyleIdx="3" presStyleCnt="4" custScaleX="129885" custLinFactNeighborX="15044" custLinFactNeighborY="-913"/>
      <dgm:spPr/>
    </dgm:pt>
    <dgm:pt modelId="{8B4CB072-6654-4025-91F9-3A4BC5B82FB9}" type="pres">
      <dgm:prSet presAssocID="{5C4D21EB-3570-4DFE-A595-BB25E6AE9279}" presName="parentText3" presStyleLbl="revTx" presStyleIdx="1" presStyleCnt="3" custLinFactNeighborX="32093" custLinFactNeighborY="72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70524-B884-4CED-9CD7-88AB4DCB4ABF}" type="pres">
      <dgm:prSet presAssocID="{5C4D21EB-3570-4DFE-A595-BB25E6AE9279}" presName="middleComposite" presStyleCnt="0"/>
      <dgm:spPr/>
    </dgm:pt>
    <dgm:pt modelId="{9D0568DD-D47B-4DE8-84FA-B886B333C874}" type="pres">
      <dgm:prSet presAssocID="{B5116584-8F2C-454D-A0AD-C52DA24D80C3}" presName="circ1" presStyleLbl="vennNode1" presStyleIdx="0" presStyleCnt="1" custScaleX="123616" custScaleY="109913" custLinFactX="-45340" custLinFactNeighborX="-100000" custLinFactNeighborY="-2766"/>
      <dgm:spPr/>
      <dgm:t>
        <a:bodyPr/>
        <a:lstStyle/>
        <a:p>
          <a:endParaRPr lang="ru-RU"/>
        </a:p>
      </dgm:t>
    </dgm:pt>
    <dgm:pt modelId="{CC167A60-222E-411C-9140-276EB0355C7C}" type="pres">
      <dgm:prSet presAssocID="{B5116584-8F2C-454D-A0AD-C52DA24D80C3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651DC89-6C87-4D11-BD4D-A0839AD3F483}" type="pres">
      <dgm:prSet presAssocID="{5C4D21EB-3570-4DFE-A595-BB25E6AE9279}" presName="leftComposite" presStyleCnt="0"/>
      <dgm:spPr/>
    </dgm:pt>
    <dgm:pt modelId="{293CFC30-414A-489E-B080-7E15489AC142}" type="pres">
      <dgm:prSet presAssocID="{5C4D21EB-3570-4DFE-A595-BB25E6AE9279}" presName="parentText1" presStyleLbl="revTx" presStyleIdx="2" presStyleCnt="3" custScaleX="128740" custScaleY="62650" custLinFactNeighborX="-23503" custLinFactNeighborY="25485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F2A86B-C5E9-4862-BF61-E28B8F47B1D7}" type="presOf" srcId="{60EF8D07-D2D0-4888-AFA8-2A73E0AD1572}" destId="{293CFC30-414A-489E-B080-7E15489AC142}" srcOrd="0" destOrd="0" presId="urn:microsoft.com/office/officeart/2009/3/layout/PhasedProcess"/>
    <dgm:cxn modelId="{9504D87B-807A-4D4E-ACD4-51172305DEF7}" type="presOf" srcId="{B5116584-8F2C-454D-A0AD-C52DA24D80C3}" destId="{9D0568DD-D47B-4DE8-84FA-B886B333C874}" srcOrd="0" destOrd="0" presId="urn:microsoft.com/office/officeart/2009/3/layout/PhasedProcess"/>
    <dgm:cxn modelId="{392B122D-65E2-4F04-ADDF-07071AD9CAE4}" type="presOf" srcId="{069B022B-F9C7-4DF1-91DA-81A39A09A168}" destId="{A9C52BB8-0125-40DC-8277-DE5B850AC334}" srcOrd="0" destOrd="0" presId="urn:microsoft.com/office/officeart/2009/3/layout/PhasedProcess"/>
    <dgm:cxn modelId="{771781C5-DF70-4C07-92F6-98043FDDEED8}" srcId="{5C4D21EB-3570-4DFE-A595-BB25E6AE9279}" destId="{44BD22B8-1331-4BC9-9178-FD91DF100CD7}" srcOrd="2" destOrd="0" parTransId="{A93B3038-5BB6-4351-900B-8D88912EB2E4}" sibTransId="{78DC9C4D-42B4-414B-8678-08CA1D63FE65}"/>
    <dgm:cxn modelId="{3F29B2CC-92E8-4594-9175-8961279F8B23}" srcId="{5C4D21EB-3570-4DFE-A595-BB25E6AE9279}" destId="{60EF8D07-D2D0-4888-AFA8-2A73E0AD1572}" srcOrd="0" destOrd="0" parTransId="{C7CE7267-E103-42F7-821C-3CF5375F0771}" sibTransId="{D11D2429-BE90-4C16-8B66-4AA9DD0DC567}"/>
    <dgm:cxn modelId="{5536DCE3-F12C-4225-A61B-32D83732C802}" srcId="{5C4D21EB-3570-4DFE-A595-BB25E6AE9279}" destId="{069B022B-F9C7-4DF1-91DA-81A39A09A168}" srcOrd="1" destOrd="0" parTransId="{C91A3A37-E513-4C29-BD8D-9AAF3F1B02AC}" sibTransId="{813470B8-99C0-4F39-A9F9-386B59769DF3}"/>
    <dgm:cxn modelId="{93CBB69C-7D1F-4B6E-867E-7BC5803298A1}" type="presOf" srcId="{5C4D21EB-3570-4DFE-A595-BB25E6AE9279}" destId="{E97A317E-D180-4863-A80A-B666CFADFEEE}" srcOrd="0" destOrd="0" presId="urn:microsoft.com/office/officeart/2009/3/layout/PhasedProcess"/>
    <dgm:cxn modelId="{EB824331-B04E-4442-AF2A-D8001D6029DC}" type="presOf" srcId="{44BD22B8-1331-4BC9-9178-FD91DF100CD7}" destId="{8B4CB072-6654-4025-91F9-3A4BC5B82FB9}" srcOrd="0" destOrd="0" presId="urn:microsoft.com/office/officeart/2009/3/layout/PhasedProcess"/>
    <dgm:cxn modelId="{3F89F72B-4B88-4C42-9468-9D27360657C7}" type="presOf" srcId="{B5116584-8F2C-454D-A0AD-C52DA24D80C3}" destId="{CC167A60-222E-411C-9140-276EB0355C7C}" srcOrd="1" destOrd="0" presId="urn:microsoft.com/office/officeart/2009/3/layout/PhasedProcess"/>
    <dgm:cxn modelId="{F284F671-447C-419E-8A13-DFA107215612}" srcId="{069B022B-F9C7-4DF1-91DA-81A39A09A168}" destId="{B5116584-8F2C-454D-A0AD-C52DA24D80C3}" srcOrd="0" destOrd="0" parTransId="{041778CD-C757-4B8C-B351-5054413CAFF4}" sibTransId="{706CCBD9-1712-4851-95BD-8AFE32F3B439}"/>
    <dgm:cxn modelId="{077A6673-4AC3-4C1E-91C2-3C398C898894}" type="presParOf" srcId="{E97A317E-D180-4863-A80A-B666CFADFEEE}" destId="{E1F0D41B-2C71-4BDF-BE9B-9A28B1599B44}" srcOrd="0" destOrd="0" presId="urn:microsoft.com/office/officeart/2009/3/layout/PhasedProcess"/>
    <dgm:cxn modelId="{BB67BDA6-9704-4F3B-A395-3445DECEBF78}" type="presParOf" srcId="{E97A317E-D180-4863-A80A-B666CFADFEEE}" destId="{5BC8D59B-B4F4-4AC5-9F19-78E715346B50}" srcOrd="1" destOrd="0" presId="urn:microsoft.com/office/officeart/2009/3/layout/PhasedProcess"/>
    <dgm:cxn modelId="{8FCC46E5-DB66-4AEC-B520-841F81D5F03F}" type="presParOf" srcId="{E97A317E-D180-4863-A80A-B666CFADFEEE}" destId="{A9C52BB8-0125-40DC-8277-DE5B850AC334}" srcOrd="2" destOrd="0" presId="urn:microsoft.com/office/officeart/2009/3/layout/PhasedProcess"/>
    <dgm:cxn modelId="{EFE53FC3-62D8-469E-A437-85CE59D99EF3}" type="presParOf" srcId="{E97A317E-D180-4863-A80A-B666CFADFEEE}" destId="{D54DABB9-0DE2-456C-A98D-ADFB54B839D7}" srcOrd="3" destOrd="0" presId="urn:microsoft.com/office/officeart/2009/3/layout/PhasedProcess"/>
    <dgm:cxn modelId="{ECC9799D-1372-4B0D-88D2-F541FBEB766E}" type="presParOf" srcId="{E97A317E-D180-4863-A80A-B666CFADFEEE}" destId="{C5983933-7391-4857-8834-892DDC4B1396}" srcOrd="4" destOrd="0" presId="urn:microsoft.com/office/officeart/2009/3/layout/PhasedProcess"/>
    <dgm:cxn modelId="{E3D2FC41-5FCB-4A3B-A8D8-65AF0B6BEB27}" type="presParOf" srcId="{E97A317E-D180-4863-A80A-B666CFADFEEE}" destId="{8B4CB072-6654-4025-91F9-3A4BC5B82FB9}" srcOrd="5" destOrd="0" presId="urn:microsoft.com/office/officeart/2009/3/layout/PhasedProcess"/>
    <dgm:cxn modelId="{8B51D80C-1AD1-4FBA-93F3-649279643834}" type="presParOf" srcId="{E97A317E-D180-4863-A80A-B666CFADFEEE}" destId="{2C370524-B884-4CED-9CD7-88AB4DCB4ABF}" srcOrd="6" destOrd="0" presId="urn:microsoft.com/office/officeart/2009/3/layout/PhasedProcess"/>
    <dgm:cxn modelId="{8395D0AD-CEA2-48B2-B5F9-04C6EDE5256A}" type="presParOf" srcId="{2C370524-B884-4CED-9CD7-88AB4DCB4ABF}" destId="{9D0568DD-D47B-4DE8-84FA-B886B333C874}" srcOrd="0" destOrd="0" presId="urn:microsoft.com/office/officeart/2009/3/layout/PhasedProcess"/>
    <dgm:cxn modelId="{497DA8CB-6C29-400C-B6B8-1C68C8C889A9}" type="presParOf" srcId="{2C370524-B884-4CED-9CD7-88AB4DCB4ABF}" destId="{CC167A60-222E-411C-9140-276EB0355C7C}" srcOrd="1" destOrd="0" presId="urn:microsoft.com/office/officeart/2009/3/layout/PhasedProcess"/>
    <dgm:cxn modelId="{9E3C11C8-B9BF-4252-81AF-E68844AFA713}" type="presParOf" srcId="{E97A317E-D180-4863-A80A-B666CFADFEEE}" destId="{F651DC89-6C87-4D11-BD4D-A0839AD3F483}" srcOrd="7" destOrd="0" presId="urn:microsoft.com/office/officeart/2009/3/layout/PhasedProcess"/>
    <dgm:cxn modelId="{DA182304-281B-4FDA-BF06-DC8D61E679EB}" type="presParOf" srcId="{E97A317E-D180-4863-A80A-B666CFADFEEE}" destId="{293CFC30-414A-489E-B080-7E15489AC142}" srcOrd="8" destOrd="0" presId="urn:microsoft.com/office/officeart/2009/3/layout/PhasedProcess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2000" b="1" dirty="0" smtClean="0"/>
            <a:t>І гр.</a:t>
          </a:r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3553,95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2000" b="1" dirty="0" smtClean="0"/>
            <a:t>ІІ гр.</a:t>
          </a:r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3179,85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2000" b="1" dirty="0" smtClean="0"/>
            <a:t>ІІІ гр.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2057,55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pPr>
            <a:spcAft>
              <a:spcPct val="35000"/>
            </a:spcAft>
          </a:pPr>
          <a:endParaRPr lang="uk-UA" sz="1400" b="1" dirty="0" smtClean="0"/>
        </a:p>
        <a:p>
          <a:pPr>
            <a:spcAft>
              <a:spcPts val="0"/>
            </a:spcAft>
          </a:pPr>
          <a:r>
            <a:rPr lang="uk-UA" sz="1200" b="1" dirty="0" smtClean="0"/>
            <a:t>учасники бойових </a:t>
          </a:r>
        </a:p>
        <a:p>
          <a:pPr>
            <a:spcAft>
              <a:spcPts val="0"/>
            </a:spcAft>
          </a:pPr>
          <a:r>
            <a:rPr lang="uk-UA" sz="1200" b="1" dirty="0" smtClean="0"/>
            <a:t>дій</a:t>
          </a:r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2805,75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2B939594-F484-4370-A58E-72794B1FB967}" type="presOf" srcId="{91734593-7994-4CD9-B39E-F577A43F3A2A}" destId="{5F2423C6-B5BC-4A7C-AE01-8BD3979451CD}" srcOrd="0" destOrd="0" presId="urn:microsoft.com/office/officeart/2005/8/layout/chevron2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937C51CD-9331-400D-9434-C787051095A7}" type="presOf" srcId="{F52A90C5-5147-415D-95B1-0A194219DFD1}" destId="{EA15424E-FCDE-4115-AF0B-18DA8D74DDD8}" srcOrd="0" destOrd="0" presId="urn:microsoft.com/office/officeart/2005/8/layout/chevron2"/>
    <dgm:cxn modelId="{4FD6B4A0-BB97-4424-B3B2-359D40F6CE75}" type="presOf" srcId="{BB9972A8-3B74-487B-9B15-F9085A300853}" destId="{9D53CAEC-67E7-4CA4-A25A-39CD507E6863}" srcOrd="0" destOrd="0" presId="urn:microsoft.com/office/officeart/2005/8/layout/chevron2"/>
    <dgm:cxn modelId="{B22F42E0-9A43-4571-BC60-BC03FA24EA80}" type="presOf" srcId="{11DD5F94-69F0-4555-B6AF-7D18993003DE}" destId="{39D47666-305B-4CC2-8547-2C2EA09C64D9}" srcOrd="0" destOrd="0" presId="urn:microsoft.com/office/officeart/2005/8/layout/chevron2"/>
    <dgm:cxn modelId="{3F1502B4-BCE2-4D52-AE1E-8FF9760356B0}" type="presOf" srcId="{EDA4E404-71D0-4126-A67D-99D91421749A}" destId="{ECB3CFD1-1B1E-41EA-9063-19CDE41086E1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82A5657D-C542-4DEE-B0C6-4DEC04F873FA}" type="presOf" srcId="{79F8BD97-A9D9-4BEC-ACFF-BF8E4FA20075}" destId="{608BC6E7-9871-465D-AFFD-0A2160DC653B}" srcOrd="0" destOrd="0" presId="urn:microsoft.com/office/officeart/2005/8/layout/chevron2"/>
    <dgm:cxn modelId="{B9C480DE-0E74-4EBA-A22A-7A97BABA18FE}" type="presOf" srcId="{9131042E-6585-4282-872C-0436551F9688}" destId="{71C63A57-3388-4285-AFF1-32A068C13240}" srcOrd="0" destOrd="0" presId="urn:microsoft.com/office/officeart/2005/8/layout/chevron2"/>
    <dgm:cxn modelId="{14A4935B-74EB-4072-BA2D-6FEEFD38E0C0}" type="presOf" srcId="{25EDCACC-2C1C-4F6F-9AA7-4326075B0318}" destId="{A2EF38C7-9498-4B98-BF3E-BBAE80DA33A4}" srcOrd="0" destOrd="0" presId="urn:microsoft.com/office/officeart/2005/8/layout/chevron2"/>
    <dgm:cxn modelId="{FEB2347B-DF05-4F19-88F8-A4987A283418}" type="presOf" srcId="{971F7D65-CA87-4B4C-9B4C-60DAD5A60488}" destId="{FB88A4F2-2C73-4C42-AF45-B659505A12A1}" srcOrd="0" destOrd="0" presId="urn:microsoft.com/office/officeart/2005/8/layout/chevron2"/>
    <dgm:cxn modelId="{F4BE846F-CDC4-4A3D-964F-49754F455105}" type="presParOf" srcId="{608BC6E7-9871-465D-AFFD-0A2160DC653B}" destId="{57FA8611-D33B-4002-A4FC-26A6FAE5703D}" srcOrd="0" destOrd="0" presId="urn:microsoft.com/office/officeart/2005/8/layout/chevron2"/>
    <dgm:cxn modelId="{8E7664BC-4FAC-4FBC-AF64-2F702A91E6F5}" type="presParOf" srcId="{57FA8611-D33B-4002-A4FC-26A6FAE5703D}" destId="{71C63A57-3388-4285-AFF1-32A068C13240}" srcOrd="0" destOrd="0" presId="urn:microsoft.com/office/officeart/2005/8/layout/chevron2"/>
    <dgm:cxn modelId="{5C1D687B-F78D-4F79-908E-FB5A0F993415}" type="presParOf" srcId="{57FA8611-D33B-4002-A4FC-26A6FAE5703D}" destId="{9D53CAEC-67E7-4CA4-A25A-39CD507E6863}" srcOrd="1" destOrd="0" presId="urn:microsoft.com/office/officeart/2005/8/layout/chevron2"/>
    <dgm:cxn modelId="{BA45331D-D8B5-4EE2-AED1-E16BE722D32B}" type="presParOf" srcId="{608BC6E7-9871-465D-AFFD-0A2160DC653B}" destId="{67D492D9-148E-4595-AA7E-E6053BC7F019}" srcOrd="1" destOrd="0" presId="urn:microsoft.com/office/officeart/2005/8/layout/chevron2"/>
    <dgm:cxn modelId="{4C55929E-A2BD-4DD4-A855-2FB6F7BDAADD}" type="presParOf" srcId="{608BC6E7-9871-465D-AFFD-0A2160DC653B}" destId="{17B6E519-2E77-4435-98FE-2981824DC119}" srcOrd="2" destOrd="0" presId="urn:microsoft.com/office/officeart/2005/8/layout/chevron2"/>
    <dgm:cxn modelId="{DC430029-F621-4BB1-A618-792538F2EE1F}" type="presParOf" srcId="{17B6E519-2E77-4435-98FE-2981824DC119}" destId="{EA15424E-FCDE-4115-AF0B-18DA8D74DDD8}" srcOrd="0" destOrd="0" presId="urn:microsoft.com/office/officeart/2005/8/layout/chevron2"/>
    <dgm:cxn modelId="{1006CE76-80D5-4799-92FC-3833C71E2DEE}" type="presParOf" srcId="{17B6E519-2E77-4435-98FE-2981824DC119}" destId="{ECB3CFD1-1B1E-41EA-9063-19CDE41086E1}" srcOrd="1" destOrd="0" presId="urn:microsoft.com/office/officeart/2005/8/layout/chevron2"/>
    <dgm:cxn modelId="{08B4684F-DF75-47DC-B01C-50F85308C4A1}" type="presParOf" srcId="{608BC6E7-9871-465D-AFFD-0A2160DC653B}" destId="{0885F4EC-5BAC-4703-90F3-89FAEDFEDB0A}" srcOrd="3" destOrd="0" presId="urn:microsoft.com/office/officeart/2005/8/layout/chevron2"/>
    <dgm:cxn modelId="{30C8D679-C2E3-4FEF-90BA-09D730629B90}" type="presParOf" srcId="{608BC6E7-9871-465D-AFFD-0A2160DC653B}" destId="{9D9F2C76-2D3A-4B1A-A560-0D686EED990C}" srcOrd="4" destOrd="0" presId="urn:microsoft.com/office/officeart/2005/8/layout/chevron2"/>
    <dgm:cxn modelId="{4C13716E-F3FC-46E1-8833-BF527A72F137}" type="presParOf" srcId="{9D9F2C76-2D3A-4B1A-A560-0D686EED990C}" destId="{39D47666-305B-4CC2-8547-2C2EA09C64D9}" srcOrd="0" destOrd="0" presId="urn:microsoft.com/office/officeart/2005/8/layout/chevron2"/>
    <dgm:cxn modelId="{A02CEA1B-5289-4DFD-B09D-19F4D9285D56}" type="presParOf" srcId="{9D9F2C76-2D3A-4B1A-A560-0D686EED990C}" destId="{5F2423C6-B5BC-4A7C-AE01-8BD3979451CD}" srcOrd="1" destOrd="0" presId="urn:microsoft.com/office/officeart/2005/8/layout/chevron2"/>
    <dgm:cxn modelId="{BB2D3A29-A28E-49AF-8FD3-1B88B4E99002}" type="presParOf" srcId="{608BC6E7-9871-465D-AFFD-0A2160DC653B}" destId="{7A906BC6-0B69-4FFF-A50F-1DE26556F47B}" srcOrd="5" destOrd="0" presId="urn:microsoft.com/office/officeart/2005/8/layout/chevron2"/>
    <dgm:cxn modelId="{913765DB-189E-4541-A363-A3F95EE51FB6}" type="presParOf" srcId="{608BC6E7-9871-465D-AFFD-0A2160DC653B}" destId="{C0CB1F64-E1CE-460B-9729-8AFBD39851D6}" srcOrd="6" destOrd="0" presId="urn:microsoft.com/office/officeart/2005/8/layout/chevron2"/>
    <dgm:cxn modelId="{93E849EC-2BAE-412C-AA00-DEFC4C9B28E7}" type="presParOf" srcId="{C0CB1F64-E1CE-460B-9729-8AFBD39851D6}" destId="{A2EF38C7-9498-4B98-BF3E-BBAE80DA33A4}" srcOrd="0" destOrd="0" presId="urn:microsoft.com/office/officeart/2005/8/layout/chevron2"/>
    <dgm:cxn modelId="{5A9581AA-9550-4559-B2B3-84DD4AC7B160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3739,20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3345,60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71F7D65-CA87-4B4C-9B4C-60DAD5A60488}">
      <dgm:prSet phldrT="[Текст]" custT="1"/>
      <dgm:spPr/>
      <dgm:t>
        <a:bodyPr/>
        <a:lstStyle/>
        <a:p>
          <a:r>
            <a:rPr lang="uk-UA" sz="2000" dirty="0" smtClean="0"/>
            <a:t>2164,80</a:t>
          </a:r>
          <a:endParaRPr lang="ru-RU" sz="2000" dirty="0"/>
        </a:p>
      </dgm:t>
    </dgm:pt>
    <dgm:pt modelId="{4E86359B-F590-47E3-BA8A-E27A9DCCC9A0}" type="parTrans" cxnId="{02850EA2-8FBF-4ED0-8B86-C785932B8360}">
      <dgm:prSet/>
      <dgm:spPr/>
      <dgm:t>
        <a:bodyPr/>
        <a:lstStyle/>
        <a:p>
          <a:endParaRPr lang="ru-RU"/>
        </a:p>
      </dgm:t>
    </dgm:pt>
    <dgm:pt modelId="{D0D7C627-5077-41B8-A9E5-5D93E9587A39}" type="sibTrans" cxnId="{02850EA2-8FBF-4ED0-8B86-C785932B8360}">
      <dgm:prSet/>
      <dgm:spPr/>
      <dgm:t>
        <a:bodyPr/>
        <a:lstStyle/>
        <a:p>
          <a:endParaRPr lang="ru-RU"/>
        </a:p>
      </dgm:t>
    </dgm:pt>
    <dgm:pt modelId="{25EDCACC-2C1C-4F6F-9AA7-4326075B0318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8F9AE943-6E3D-4DE2-89D3-A8EE748273C6}" type="parTrans" cxnId="{8A610B5C-8A94-471C-8667-A577BA78D9A3}">
      <dgm:prSet/>
      <dgm:spPr/>
      <dgm:t>
        <a:bodyPr/>
        <a:lstStyle/>
        <a:p>
          <a:endParaRPr lang="ru-RU"/>
        </a:p>
      </dgm:t>
    </dgm:pt>
    <dgm:pt modelId="{BF27CA4E-41D0-494E-A4D2-99A5CDFF4C9D}" type="sibTrans" cxnId="{8A610B5C-8A94-471C-8667-A577BA78D9A3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2952,00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4" custAng="10800000" custLinFactNeighborX="2315" custLinFactNeighborY="-16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4" custLinFactNeighborX="2429" custLinFactNeighborY="5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4" custLinFactNeighborX="-1503" custLinFactNeighborY="5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4" custLinFactNeighborX="-344" custLinFactNeighborY="5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6BC6-0B69-4FFF-A50F-1DE26556F47B}" type="pres">
      <dgm:prSet presAssocID="{9FC0E44C-EA3A-4D84-9C85-C4E181E80FDB}" presName="sp" presStyleCnt="0"/>
      <dgm:spPr/>
    </dgm:pt>
    <dgm:pt modelId="{C0CB1F64-E1CE-460B-9729-8AFBD39851D6}" type="pres">
      <dgm:prSet presAssocID="{25EDCACC-2C1C-4F6F-9AA7-4326075B0318}" presName="composite" presStyleCnt="0"/>
      <dgm:spPr/>
    </dgm:pt>
    <dgm:pt modelId="{A2EF38C7-9498-4B98-BF3E-BBAE80DA33A4}" type="pres">
      <dgm:prSet presAssocID="{25EDCACC-2C1C-4F6F-9AA7-4326075B0318}" presName="parentText" presStyleLbl="alignNode1" presStyleIdx="3" presStyleCnt="4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8A4F2-2C73-4C42-AF45-B659505A12A1}" type="pres">
      <dgm:prSet presAssocID="{25EDCACC-2C1C-4F6F-9AA7-4326075B0318}" presName="descendantText" presStyleLbl="alignAcc1" presStyleIdx="3" presStyleCnt="4" custLinFactNeighborX="-417" custLinFactNeighborY="5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01245-CD03-4EF6-8923-EBE045D71A19}" type="presOf" srcId="{9131042E-6585-4282-872C-0436551F9688}" destId="{71C63A57-3388-4285-AFF1-32A068C13240}" srcOrd="0" destOrd="0" presId="urn:microsoft.com/office/officeart/2005/8/layout/chevron2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61F59112-DC8F-46B0-A161-EC44F1AA0159}" type="presOf" srcId="{91734593-7994-4CD9-B39E-F577A43F3A2A}" destId="{5F2423C6-B5BC-4A7C-AE01-8BD3979451CD}" srcOrd="0" destOrd="0" presId="urn:microsoft.com/office/officeart/2005/8/layout/chevron2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6D093D50-989F-443E-AF96-123A08F3A400}" type="presOf" srcId="{F52A90C5-5147-415D-95B1-0A194219DFD1}" destId="{EA15424E-FCDE-4115-AF0B-18DA8D74DDD8}" srcOrd="0" destOrd="0" presId="urn:microsoft.com/office/officeart/2005/8/layout/chevron2"/>
    <dgm:cxn modelId="{8A610B5C-8A94-471C-8667-A577BA78D9A3}" srcId="{79F8BD97-A9D9-4BEC-ACFF-BF8E4FA20075}" destId="{25EDCACC-2C1C-4F6F-9AA7-4326075B0318}" srcOrd="3" destOrd="0" parTransId="{8F9AE943-6E3D-4DE2-89D3-A8EE748273C6}" sibTransId="{BF27CA4E-41D0-494E-A4D2-99A5CDFF4C9D}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2850EA2-8FBF-4ED0-8B86-C785932B8360}" srcId="{25EDCACC-2C1C-4F6F-9AA7-4326075B0318}" destId="{971F7D65-CA87-4B4C-9B4C-60DAD5A60488}" srcOrd="0" destOrd="0" parTransId="{4E86359B-F590-47E3-BA8A-E27A9DCCC9A0}" sibTransId="{D0D7C627-5077-41B8-A9E5-5D93E9587A39}"/>
    <dgm:cxn modelId="{4B50FBF5-B8B0-4D41-A7DA-4DC04DC5FBEA}" type="presOf" srcId="{971F7D65-CA87-4B4C-9B4C-60DAD5A60488}" destId="{FB88A4F2-2C73-4C42-AF45-B659505A12A1}" srcOrd="0" destOrd="0" presId="urn:microsoft.com/office/officeart/2005/8/layout/chevron2"/>
    <dgm:cxn modelId="{D8A7ECB5-D67D-4821-BB0F-57BA9611A828}" type="presOf" srcId="{EDA4E404-71D0-4126-A67D-99D91421749A}" destId="{ECB3CFD1-1B1E-41EA-9063-19CDE41086E1}" srcOrd="0" destOrd="0" presId="urn:microsoft.com/office/officeart/2005/8/layout/chevron2"/>
    <dgm:cxn modelId="{3B30B1DC-AA92-465D-ACD0-82E71321FBE5}" type="presOf" srcId="{79F8BD97-A9D9-4BEC-ACFF-BF8E4FA20075}" destId="{608BC6E7-9871-465D-AFFD-0A2160DC653B}" srcOrd="0" destOrd="0" presId="urn:microsoft.com/office/officeart/2005/8/layout/chevron2"/>
    <dgm:cxn modelId="{0DEC6894-08A9-4EC2-A356-C0763C0D3729}" type="presOf" srcId="{BB9972A8-3B74-487B-9B15-F9085A300853}" destId="{9D53CAEC-67E7-4CA4-A25A-39CD507E6863}" srcOrd="0" destOrd="0" presId="urn:microsoft.com/office/officeart/2005/8/layout/chevron2"/>
    <dgm:cxn modelId="{FA8726BF-5DEC-4B66-B02F-9AEB6BC68A4F}" type="presOf" srcId="{11DD5F94-69F0-4555-B6AF-7D18993003DE}" destId="{39D47666-305B-4CC2-8547-2C2EA09C64D9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11384F0E-0BD3-4EFF-95FA-1FD8D12E51C3}" type="presOf" srcId="{25EDCACC-2C1C-4F6F-9AA7-4326075B0318}" destId="{A2EF38C7-9498-4B98-BF3E-BBAE80DA33A4}" srcOrd="0" destOrd="0" presId="urn:microsoft.com/office/officeart/2005/8/layout/chevron2"/>
    <dgm:cxn modelId="{17E4C6FF-41CE-48DC-8B0D-B5EF530A3073}" type="presParOf" srcId="{608BC6E7-9871-465D-AFFD-0A2160DC653B}" destId="{57FA8611-D33B-4002-A4FC-26A6FAE5703D}" srcOrd="0" destOrd="0" presId="urn:microsoft.com/office/officeart/2005/8/layout/chevron2"/>
    <dgm:cxn modelId="{15247899-AE03-462B-9922-7E6CB1EF2EE1}" type="presParOf" srcId="{57FA8611-D33B-4002-A4FC-26A6FAE5703D}" destId="{71C63A57-3388-4285-AFF1-32A068C13240}" srcOrd="0" destOrd="0" presId="urn:microsoft.com/office/officeart/2005/8/layout/chevron2"/>
    <dgm:cxn modelId="{B25E9014-4B48-4319-B229-0338F41C0BC2}" type="presParOf" srcId="{57FA8611-D33B-4002-A4FC-26A6FAE5703D}" destId="{9D53CAEC-67E7-4CA4-A25A-39CD507E6863}" srcOrd="1" destOrd="0" presId="urn:microsoft.com/office/officeart/2005/8/layout/chevron2"/>
    <dgm:cxn modelId="{D5844347-46B9-483D-94B6-5D7A458ADE2C}" type="presParOf" srcId="{608BC6E7-9871-465D-AFFD-0A2160DC653B}" destId="{67D492D9-148E-4595-AA7E-E6053BC7F019}" srcOrd="1" destOrd="0" presId="urn:microsoft.com/office/officeart/2005/8/layout/chevron2"/>
    <dgm:cxn modelId="{ADC6E637-01DC-4311-B8CF-9FD5D3E6F4B9}" type="presParOf" srcId="{608BC6E7-9871-465D-AFFD-0A2160DC653B}" destId="{17B6E519-2E77-4435-98FE-2981824DC119}" srcOrd="2" destOrd="0" presId="urn:microsoft.com/office/officeart/2005/8/layout/chevron2"/>
    <dgm:cxn modelId="{79CE90DF-1E39-4B6C-9807-BD4DECBF80BF}" type="presParOf" srcId="{17B6E519-2E77-4435-98FE-2981824DC119}" destId="{EA15424E-FCDE-4115-AF0B-18DA8D74DDD8}" srcOrd="0" destOrd="0" presId="urn:microsoft.com/office/officeart/2005/8/layout/chevron2"/>
    <dgm:cxn modelId="{9B750602-A533-44F5-9A27-AA999A3D8DD1}" type="presParOf" srcId="{17B6E519-2E77-4435-98FE-2981824DC119}" destId="{ECB3CFD1-1B1E-41EA-9063-19CDE41086E1}" srcOrd="1" destOrd="0" presId="urn:microsoft.com/office/officeart/2005/8/layout/chevron2"/>
    <dgm:cxn modelId="{00ED04F1-DA7B-41E4-9DDD-4EB8A17481F3}" type="presParOf" srcId="{608BC6E7-9871-465D-AFFD-0A2160DC653B}" destId="{0885F4EC-5BAC-4703-90F3-89FAEDFEDB0A}" srcOrd="3" destOrd="0" presId="urn:microsoft.com/office/officeart/2005/8/layout/chevron2"/>
    <dgm:cxn modelId="{0F1E31F2-1D0B-48CE-A9C5-3EEA5866F5D4}" type="presParOf" srcId="{608BC6E7-9871-465D-AFFD-0A2160DC653B}" destId="{9D9F2C76-2D3A-4B1A-A560-0D686EED990C}" srcOrd="4" destOrd="0" presId="urn:microsoft.com/office/officeart/2005/8/layout/chevron2"/>
    <dgm:cxn modelId="{CCC0A50E-B172-40FA-9143-F762BD9F5047}" type="presParOf" srcId="{9D9F2C76-2D3A-4B1A-A560-0D686EED990C}" destId="{39D47666-305B-4CC2-8547-2C2EA09C64D9}" srcOrd="0" destOrd="0" presId="urn:microsoft.com/office/officeart/2005/8/layout/chevron2"/>
    <dgm:cxn modelId="{5D8D91C5-539A-48B2-A089-E7CA85D42089}" type="presParOf" srcId="{9D9F2C76-2D3A-4B1A-A560-0D686EED990C}" destId="{5F2423C6-B5BC-4A7C-AE01-8BD3979451CD}" srcOrd="1" destOrd="0" presId="urn:microsoft.com/office/officeart/2005/8/layout/chevron2"/>
    <dgm:cxn modelId="{FC942DF1-B752-4567-982A-FE2EBCBAE4DE}" type="presParOf" srcId="{608BC6E7-9871-465D-AFFD-0A2160DC653B}" destId="{7A906BC6-0B69-4FFF-A50F-1DE26556F47B}" srcOrd="5" destOrd="0" presId="urn:microsoft.com/office/officeart/2005/8/layout/chevron2"/>
    <dgm:cxn modelId="{1BA042B2-EF44-4CDB-9F28-6CB68AE44BA0}" type="presParOf" srcId="{608BC6E7-9871-465D-AFFD-0A2160DC653B}" destId="{C0CB1F64-E1CE-460B-9729-8AFBD39851D6}" srcOrd="6" destOrd="0" presId="urn:microsoft.com/office/officeart/2005/8/layout/chevron2"/>
    <dgm:cxn modelId="{CD4006D1-2D09-4564-9C12-6F7371BADC5A}" type="presParOf" srcId="{C0CB1F64-E1CE-460B-9729-8AFBD39851D6}" destId="{A2EF38C7-9498-4B98-BF3E-BBAE80DA33A4}" srcOrd="0" destOrd="0" presId="urn:microsoft.com/office/officeart/2005/8/layout/chevron2"/>
    <dgm:cxn modelId="{3A94E415-7121-410C-B13B-D2944CFC9884}" type="presParOf" srcId="{C0CB1F64-E1CE-460B-9729-8AFBD39851D6}" destId="{FB88A4F2-2C73-4C42-AF45-B659505A12A1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r>
            <a:rPr lang="uk-UA" sz="2000" b="1" dirty="0" smtClean="0"/>
            <a:t>І гр.</a:t>
          </a:r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3553,95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r>
            <a:rPr lang="uk-UA" sz="2000" b="1" dirty="0" smtClean="0"/>
            <a:t>ІІ гр.</a:t>
          </a:r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3179,85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r>
            <a:rPr lang="uk-UA" sz="2000" b="1" dirty="0" smtClean="0"/>
            <a:t>ІІІ гр.</a:t>
          </a:r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2805,75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0DF104-6B89-4192-B0AB-01CF756383AF}" type="presOf" srcId="{79F8BD97-A9D9-4BEC-ACFF-BF8E4FA20075}" destId="{608BC6E7-9871-465D-AFFD-0A2160DC653B}" srcOrd="0" destOrd="0" presId="urn:microsoft.com/office/officeart/2005/8/layout/chevron2"/>
    <dgm:cxn modelId="{BC6501B5-9E4A-402F-86AA-48DC674E92AF}" type="presOf" srcId="{F52A90C5-5147-415D-95B1-0A194219DFD1}" destId="{EA15424E-FCDE-4115-AF0B-18DA8D74DDD8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5D8FF2E0-5D93-488D-B407-6BEDD260BCBD}" type="presOf" srcId="{BB9972A8-3B74-487B-9B15-F9085A300853}" destId="{9D53CAEC-67E7-4CA4-A25A-39CD507E6863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61C94D89-91D7-4C1D-BA28-A8EA58A366E9}" type="presOf" srcId="{91734593-7994-4CD9-B39E-F577A43F3A2A}" destId="{5F2423C6-B5BC-4A7C-AE01-8BD3979451CD}" srcOrd="0" destOrd="0" presId="urn:microsoft.com/office/officeart/2005/8/layout/chevron2"/>
    <dgm:cxn modelId="{B5246334-E162-4179-8C54-39D6CD03E461}" type="presOf" srcId="{9131042E-6585-4282-872C-0436551F9688}" destId="{71C63A57-3388-4285-AFF1-32A068C13240}" srcOrd="0" destOrd="0" presId="urn:microsoft.com/office/officeart/2005/8/layout/chevron2"/>
    <dgm:cxn modelId="{E20910CB-36DA-4042-A183-B04BA1BA2CAA}" type="presOf" srcId="{EDA4E404-71D0-4126-A67D-99D91421749A}" destId="{ECB3CFD1-1B1E-41EA-9063-19CDE41086E1}" srcOrd="0" destOrd="0" presId="urn:microsoft.com/office/officeart/2005/8/layout/chevron2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99FCEE99-A99D-4E74-A58A-34CB16BE6A28}" type="presOf" srcId="{11DD5F94-69F0-4555-B6AF-7D18993003DE}" destId="{39D47666-305B-4CC2-8547-2C2EA09C64D9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BE23023E-B3F0-4028-A991-324105593312}" type="presParOf" srcId="{608BC6E7-9871-465D-AFFD-0A2160DC653B}" destId="{57FA8611-D33B-4002-A4FC-26A6FAE5703D}" srcOrd="0" destOrd="0" presId="urn:microsoft.com/office/officeart/2005/8/layout/chevron2"/>
    <dgm:cxn modelId="{3E0BF496-1144-4926-8A0F-94C71AB28985}" type="presParOf" srcId="{57FA8611-D33B-4002-A4FC-26A6FAE5703D}" destId="{71C63A57-3388-4285-AFF1-32A068C13240}" srcOrd="0" destOrd="0" presId="urn:microsoft.com/office/officeart/2005/8/layout/chevron2"/>
    <dgm:cxn modelId="{AD48A797-7366-4980-BDE8-73A4006DBDE5}" type="presParOf" srcId="{57FA8611-D33B-4002-A4FC-26A6FAE5703D}" destId="{9D53CAEC-67E7-4CA4-A25A-39CD507E6863}" srcOrd="1" destOrd="0" presId="urn:microsoft.com/office/officeart/2005/8/layout/chevron2"/>
    <dgm:cxn modelId="{FE46CBB8-B553-4FB6-A8BE-A942D0608848}" type="presParOf" srcId="{608BC6E7-9871-465D-AFFD-0A2160DC653B}" destId="{67D492D9-148E-4595-AA7E-E6053BC7F019}" srcOrd="1" destOrd="0" presId="urn:microsoft.com/office/officeart/2005/8/layout/chevron2"/>
    <dgm:cxn modelId="{16768F76-F17C-40AE-B1BB-D2A20D6C6724}" type="presParOf" srcId="{608BC6E7-9871-465D-AFFD-0A2160DC653B}" destId="{17B6E519-2E77-4435-98FE-2981824DC119}" srcOrd="2" destOrd="0" presId="urn:microsoft.com/office/officeart/2005/8/layout/chevron2"/>
    <dgm:cxn modelId="{592E74FD-8F35-4114-AD89-231E3E679B86}" type="presParOf" srcId="{17B6E519-2E77-4435-98FE-2981824DC119}" destId="{EA15424E-FCDE-4115-AF0B-18DA8D74DDD8}" srcOrd="0" destOrd="0" presId="urn:microsoft.com/office/officeart/2005/8/layout/chevron2"/>
    <dgm:cxn modelId="{57178721-CC8F-48C7-A4C6-80510CD9B328}" type="presParOf" srcId="{17B6E519-2E77-4435-98FE-2981824DC119}" destId="{ECB3CFD1-1B1E-41EA-9063-19CDE41086E1}" srcOrd="1" destOrd="0" presId="urn:microsoft.com/office/officeart/2005/8/layout/chevron2"/>
    <dgm:cxn modelId="{42C05A1D-F762-4CB7-9CE2-C91AF6BCBCB4}" type="presParOf" srcId="{608BC6E7-9871-465D-AFFD-0A2160DC653B}" destId="{0885F4EC-5BAC-4703-90F3-89FAEDFEDB0A}" srcOrd="3" destOrd="0" presId="urn:microsoft.com/office/officeart/2005/8/layout/chevron2"/>
    <dgm:cxn modelId="{61149EEA-2F6D-4C07-9C67-AE58187EC60B}" type="presParOf" srcId="{608BC6E7-9871-465D-AFFD-0A2160DC653B}" destId="{9D9F2C76-2D3A-4B1A-A560-0D686EED990C}" srcOrd="4" destOrd="0" presId="urn:microsoft.com/office/officeart/2005/8/layout/chevron2"/>
    <dgm:cxn modelId="{DCC5A79F-BEF0-4271-9BC1-64D00BDB1FAC}" type="presParOf" srcId="{9D9F2C76-2D3A-4B1A-A560-0D686EED990C}" destId="{39D47666-305B-4CC2-8547-2C2EA09C64D9}" srcOrd="0" destOrd="0" presId="urn:microsoft.com/office/officeart/2005/8/layout/chevron2"/>
    <dgm:cxn modelId="{2513D7A2-3851-4A25-8041-4F2EB47D26A7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F8BD97-A9D9-4BEC-ACFF-BF8E4FA20075}" type="doc">
      <dgm:prSet loTypeId="urn:microsoft.com/office/officeart/2005/8/layout/chevron2" loCatId="process" qsTypeId="urn:microsoft.com/office/officeart/2005/8/quickstyle/simple3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9131042E-6585-4282-872C-0436551F9688}">
      <dgm:prSet phldrT="[Текст]" custT="1"/>
      <dgm:spPr/>
      <dgm:t>
        <a:bodyPr/>
        <a:lstStyle/>
        <a:p>
          <a:endParaRPr lang="ru-RU" sz="2000" b="1" dirty="0"/>
        </a:p>
      </dgm:t>
    </dgm:pt>
    <dgm:pt modelId="{82B0939B-C31E-4779-8828-8A5E1F992153}" type="parTrans" cxnId="{5F61AFF2-90BB-4B28-8C1C-77534F48CA7A}">
      <dgm:prSet/>
      <dgm:spPr/>
      <dgm:t>
        <a:bodyPr/>
        <a:lstStyle/>
        <a:p>
          <a:endParaRPr lang="ru-RU"/>
        </a:p>
      </dgm:t>
    </dgm:pt>
    <dgm:pt modelId="{3DE88CC3-39C6-42EA-8642-A02D3585058D}" type="sibTrans" cxnId="{5F61AFF2-90BB-4B28-8C1C-77534F48CA7A}">
      <dgm:prSet/>
      <dgm:spPr/>
      <dgm:t>
        <a:bodyPr/>
        <a:lstStyle/>
        <a:p>
          <a:endParaRPr lang="ru-RU"/>
        </a:p>
      </dgm:t>
    </dgm:pt>
    <dgm:pt modelId="{BB9972A8-3B74-487B-9B15-F9085A300853}">
      <dgm:prSet phldrT="[Текст]" custT="1"/>
      <dgm:spPr/>
      <dgm:t>
        <a:bodyPr/>
        <a:lstStyle/>
        <a:p>
          <a:r>
            <a:rPr lang="uk-UA" sz="2000" dirty="0" smtClean="0"/>
            <a:t>3739,20</a:t>
          </a:r>
          <a:endParaRPr lang="ru-RU" sz="2000" dirty="0"/>
        </a:p>
      </dgm:t>
    </dgm:pt>
    <dgm:pt modelId="{AB8269EA-D84C-4A4F-9B20-066D3DDD04A9}" type="parTrans" cxnId="{5A8CB3C6-6950-4761-9318-E5AE2CB8C690}">
      <dgm:prSet/>
      <dgm:spPr/>
      <dgm:t>
        <a:bodyPr/>
        <a:lstStyle/>
        <a:p>
          <a:endParaRPr lang="ru-RU"/>
        </a:p>
      </dgm:t>
    </dgm:pt>
    <dgm:pt modelId="{B421E3F4-7697-4309-A139-F2A016498278}" type="sibTrans" cxnId="{5A8CB3C6-6950-4761-9318-E5AE2CB8C690}">
      <dgm:prSet/>
      <dgm:spPr/>
      <dgm:t>
        <a:bodyPr/>
        <a:lstStyle/>
        <a:p>
          <a:endParaRPr lang="ru-RU"/>
        </a:p>
      </dgm:t>
    </dgm:pt>
    <dgm:pt modelId="{F52A90C5-5147-415D-95B1-0A194219DFD1}">
      <dgm:prSet phldrT="[Текст]" custT="1"/>
      <dgm:spPr/>
      <dgm:t>
        <a:bodyPr/>
        <a:lstStyle/>
        <a:p>
          <a:endParaRPr lang="ru-RU" sz="2000" b="1" dirty="0"/>
        </a:p>
      </dgm:t>
    </dgm:pt>
    <dgm:pt modelId="{356EED47-0C69-4053-93C6-1EAF86433412}" type="parTrans" cxnId="{AC72758A-6F51-43C9-A842-B16A5A8B49E3}">
      <dgm:prSet/>
      <dgm:spPr/>
      <dgm:t>
        <a:bodyPr/>
        <a:lstStyle/>
        <a:p>
          <a:endParaRPr lang="ru-RU"/>
        </a:p>
      </dgm:t>
    </dgm:pt>
    <dgm:pt modelId="{BB22B678-02BC-4647-8A03-D917AE4FF055}" type="sibTrans" cxnId="{AC72758A-6F51-43C9-A842-B16A5A8B49E3}">
      <dgm:prSet/>
      <dgm:spPr/>
      <dgm:t>
        <a:bodyPr/>
        <a:lstStyle/>
        <a:p>
          <a:endParaRPr lang="ru-RU"/>
        </a:p>
      </dgm:t>
    </dgm:pt>
    <dgm:pt modelId="{EDA4E404-71D0-4126-A67D-99D91421749A}">
      <dgm:prSet phldrT="[Текст]" custT="1"/>
      <dgm:spPr/>
      <dgm:t>
        <a:bodyPr/>
        <a:lstStyle/>
        <a:p>
          <a:r>
            <a:rPr lang="uk-UA" sz="2000" dirty="0" smtClean="0"/>
            <a:t>3345,60</a:t>
          </a:r>
          <a:endParaRPr lang="ru-RU" sz="2000" dirty="0"/>
        </a:p>
      </dgm:t>
    </dgm:pt>
    <dgm:pt modelId="{C4671C62-4E33-4C8B-9C91-CEBECB339432}" type="parTrans" cxnId="{4472A62B-D422-4EAB-A9F6-745E93373882}">
      <dgm:prSet/>
      <dgm:spPr/>
      <dgm:t>
        <a:bodyPr/>
        <a:lstStyle/>
        <a:p>
          <a:endParaRPr lang="ru-RU"/>
        </a:p>
      </dgm:t>
    </dgm:pt>
    <dgm:pt modelId="{4022D0B1-BA22-4C47-B472-B945BE935B46}" type="sibTrans" cxnId="{4472A62B-D422-4EAB-A9F6-745E93373882}">
      <dgm:prSet/>
      <dgm:spPr/>
      <dgm:t>
        <a:bodyPr/>
        <a:lstStyle/>
        <a:p>
          <a:endParaRPr lang="ru-RU"/>
        </a:p>
      </dgm:t>
    </dgm:pt>
    <dgm:pt modelId="{11DD5F94-69F0-4555-B6AF-7D18993003DE}">
      <dgm:prSet phldrT="[Текст]" custT="1"/>
      <dgm:spPr/>
      <dgm:t>
        <a:bodyPr/>
        <a:lstStyle/>
        <a:p>
          <a:endParaRPr lang="uk-UA" sz="2000" b="1" dirty="0" smtClean="0"/>
        </a:p>
      </dgm:t>
    </dgm:pt>
    <dgm:pt modelId="{9E0CB9DE-F263-4283-818E-6ADDCDB1C147}" type="parTrans" cxnId="{6966DDAB-E377-4931-A95B-038DE9D54D17}">
      <dgm:prSet/>
      <dgm:spPr/>
      <dgm:t>
        <a:bodyPr/>
        <a:lstStyle/>
        <a:p>
          <a:endParaRPr lang="ru-RU"/>
        </a:p>
      </dgm:t>
    </dgm:pt>
    <dgm:pt modelId="{9FC0E44C-EA3A-4D84-9C85-C4E181E80FDB}" type="sibTrans" cxnId="{6966DDAB-E377-4931-A95B-038DE9D54D17}">
      <dgm:prSet/>
      <dgm:spPr/>
      <dgm:t>
        <a:bodyPr/>
        <a:lstStyle/>
        <a:p>
          <a:endParaRPr lang="ru-RU"/>
        </a:p>
      </dgm:t>
    </dgm:pt>
    <dgm:pt modelId="{91734593-7994-4CD9-B39E-F577A43F3A2A}">
      <dgm:prSet custT="1"/>
      <dgm:spPr/>
      <dgm:t>
        <a:bodyPr/>
        <a:lstStyle/>
        <a:p>
          <a:r>
            <a:rPr lang="uk-UA" sz="2000" dirty="0" smtClean="0"/>
            <a:t>2952,00</a:t>
          </a:r>
          <a:endParaRPr lang="ru-RU" sz="2000" dirty="0"/>
        </a:p>
      </dgm:t>
    </dgm:pt>
    <dgm:pt modelId="{713B5EB2-6351-4371-BA61-5A40FFCF275B}" type="parTrans" cxnId="{C18F528C-D9CD-4137-AF41-9837D3B2C2A6}">
      <dgm:prSet/>
      <dgm:spPr/>
      <dgm:t>
        <a:bodyPr/>
        <a:lstStyle/>
        <a:p>
          <a:endParaRPr lang="ru-RU"/>
        </a:p>
      </dgm:t>
    </dgm:pt>
    <dgm:pt modelId="{15676E0B-EFC4-4C37-8A3E-39343FC445B4}" type="sibTrans" cxnId="{C18F528C-D9CD-4137-AF41-9837D3B2C2A6}">
      <dgm:prSet/>
      <dgm:spPr/>
      <dgm:t>
        <a:bodyPr/>
        <a:lstStyle/>
        <a:p>
          <a:endParaRPr lang="ru-RU"/>
        </a:p>
      </dgm:t>
    </dgm:pt>
    <dgm:pt modelId="{608BC6E7-9871-465D-AFFD-0A2160DC653B}" type="pres">
      <dgm:prSet presAssocID="{79F8BD97-A9D9-4BEC-ACFF-BF8E4FA20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A8611-D33B-4002-A4FC-26A6FAE5703D}" type="pres">
      <dgm:prSet presAssocID="{9131042E-6585-4282-872C-0436551F9688}" presName="composite" presStyleCnt="0"/>
      <dgm:spPr/>
    </dgm:pt>
    <dgm:pt modelId="{71C63A57-3388-4285-AFF1-32A068C13240}" type="pres">
      <dgm:prSet presAssocID="{9131042E-6585-4282-872C-0436551F9688}" presName="parentText" presStyleLbl="alignNode1" presStyleIdx="0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CAEC-67E7-4CA4-A25A-39CD507E6863}" type="pres">
      <dgm:prSet presAssocID="{9131042E-6585-4282-872C-0436551F9688}" presName="descendantText" presStyleLbl="alignAcc1" presStyleIdx="0" presStyleCnt="3" custLinFactNeighborX="-1643" custLinFactNeighborY="46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492D9-148E-4595-AA7E-E6053BC7F019}" type="pres">
      <dgm:prSet presAssocID="{3DE88CC3-39C6-42EA-8642-A02D3585058D}" presName="sp" presStyleCnt="0"/>
      <dgm:spPr/>
    </dgm:pt>
    <dgm:pt modelId="{17B6E519-2E77-4435-98FE-2981824DC119}" type="pres">
      <dgm:prSet presAssocID="{F52A90C5-5147-415D-95B1-0A194219DFD1}" presName="composite" presStyleCnt="0"/>
      <dgm:spPr/>
    </dgm:pt>
    <dgm:pt modelId="{EA15424E-FCDE-4115-AF0B-18DA8D74DDD8}" type="pres">
      <dgm:prSet presAssocID="{F52A90C5-5147-415D-95B1-0A194219DFD1}" presName="parentText" presStyleLbl="alignNode1" presStyleIdx="1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3CFD1-1B1E-41EA-9063-19CDE41086E1}" type="pres">
      <dgm:prSet presAssocID="{F52A90C5-5147-415D-95B1-0A194219DFD1}" presName="descendantText" presStyleLbl="alignAcc1" presStyleIdx="1" presStyleCnt="3" custLinFactNeighborX="721" custLinFactNeighborY="46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4EC-5BAC-4703-90F3-89FAEDFEDB0A}" type="pres">
      <dgm:prSet presAssocID="{BB22B678-02BC-4647-8A03-D917AE4FF055}" presName="sp" presStyleCnt="0"/>
      <dgm:spPr/>
    </dgm:pt>
    <dgm:pt modelId="{9D9F2C76-2D3A-4B1A-A560-0D686EED990C}" type="pres">
      <dgm:prSet presAssocID="{11DD5F94-69F0-4555-B6AF-7D18993003DE}" presName="composite" presStyleCnt="0"/>
      <dgm:spPr/>
    </dgm:pt>
    <dgm:pt modelId="{39D47666-305B-4CC2-8547-2C2EA09C64D9}" type="pres">
      <dgm:prSet presAssocID="{11DD5F94-69F0-4555-B6AF-7D18993003DE}" presName="parentText" presStyleLbl="alignNode1" presStyleIdx="2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3C6-B5BC-4A7C-AE01-8BD3979451CD}" type="pres">
      <dgm:prSet presAssocID="{11DD5F94-69F0-4555-B6AF-7D18993003DE}" presName="descendantText" presStyleLbl="alignAcc1" presStyleIdx="2" presStyleCnt="3" custLinFactNeighborX="-1487" custLinFactNeighborY="4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1A4A1-A1F7-49CB-ABA2-204883254B66}" type="presOf" srcId="{91734593-7994-4CD9-B39E-F577A43F3A2A}" destId="{5F2423C6-B5BC-4A7C-AE01-8BD3979451CD}" srcOrd="0" destOrd="0" presId="urn:microsoft.com/office/officeart/2005/8/layout/chevron2"/>
    <dgm:cxn modelId="{5A8CB3C6-6950-4761-9318-E5AE2CB8C690}" srcId="{9131042E-6585-4282-872C-0436551F9688}" destId="{BB9972A8-3B74-487B-9B15-F9085A300853}" srcOrd="0" destOrd="0" parTransId="{AB8269EA-D84C-4A4F-9B20-066D3DDD04A9}" sibTransId="{B421E3F4-7697-4309-A139-F2A016498278}"/>
    <dgm:cxn modelId="{AC72758A-6F51-43C9-A842-B16A5A8B49E3}" srcId="{79F8BD97-A9D9-4BEC-ACFF-BF8E4FA20075}" destId="{F52A90C5-5147-415D-95B1-0A194219DFD1}" srcOrd="1" destOrd="0" parTransId="{356EED47-0C69-4053-93C6-1EAF86433412}" sibTransId="{BB22B678-02BC-4647-8A03-D917AE4FF055}"/>
    <dgm:cxn modelId="{B086CBD1-7CC3-4D86-B269-812109B85AC7}" type="presOf" srcId="{9131042E-6585-4282-872C-0436551F9688}" destId="{71C63A57-3388-4285-AFF1-32A068C13240}" srcOrd="0" destOrd="0" presId="urn:microsoft.com/office/officeart/2005/8/layout/chevron2"/>
    <dgm:cxn modelId="{4472A62B-D422-4EAB-A9F6-745E93373882}" srcId="{F52A90C5-5147-415D-95B1-0A194219DFD1}" destId="{EDA4E404-71D0-4126-A67D-99D91421749A}" srcOrd="0" destOrd="0" parTransId="{C4671C62-4E33-4C8B-9C91-CEBECB339432}" sibTransId="{4022D0B1-BA22-4C47-B472-B945BE935B46}"/>
    <dgm:cxn modelId="{5F61AFF2-90BB-4B28-8C1C-77534F48CA7A}" srcId="{79F8BD97-A9D9-4BEC-ACFF-BF8E4FA20075}" destId="{9131042E-6585-4282-872C-0436551F9688}" srcOrd="0" destOrd="0" parTransId="{82B0939B-C31E-4779-8828-8A5E1F992153}" sibTransId="{3DE88CC3-39C6-42EA-8642-A02D3585058D}"/>
    <dgm:cxn modelId="{463E4B8E-60D8-4C4D-8C09-5B511B864C45}" type="presOf" srcId="{79F8BD97-A9D9-4BEC-ACFF-BF8E4FA20075}" destId="{608BC6E7-9871-465D-AFFD-0A2160DC653B}" srcOrd="0" destOrd="0" presId="urn:microsoft.com/office/officeart/2005/8/layout/chevron2"/>
    <dgm:cxn modelId="{8BAA316D-7E00-4AF0-8E2E-2D7EDECF4228}" type="presOf" srcId="{F52A90C5-5147-415D-95B1-0A194219DFD1}" destId="{EA15424E-FCDE-4115-AF0B-18DA8D74DDD8}" srcOrd="0" destOrd="0" presId="urn:microsoft.com/office/officeart/2005/8/layout/chevron2"/>
    <dgm:cxn modelId="{C18F528C-D9CD-4137-AF41-9837D3B2C2A6}" srcId="{11DD5F94-69F0-4555-B6AF-7D18993003DE}" destId="{91734593-7994-4CD9-B39E-F577A43F3A2A}" srcOrd="0" destOrd="0" parTransId="{713B5EB2-6351-4371-BA61-5A40FFCF275B}" sibTransId="{15676E0B-EFC4-4C37-8A3E-39343FC445B4}"/>
    <dgm:cxn modelId="{0465A0BE-8EAB-438A-927F-CEB2D642B191}" type="presOf" srcId="{BB9972A8-3B74-487B-9B15-F9085A300853}" destId="{9D53CAEC-67E7-4CA4-A25A-39CD507E6863}" srcOrd="0" destOrd="0" presId="urn:microsoft.com/office/officeart/2005/8/layout/chevron2"/>
    <dgm:cxn modelId="{CEB61D5C-609A-4A10-80EB-DC053C5BA9A5}" type="presOf" srcId="{11DD5F94-69F0-4555-B6AF-7D18993003DE}" destId="{39D47666-305B-4CC2-8547-2C2EA09C64D9}" srcOrd="0" destOrd="0" presId="urn:microsoft.com/office/officeart/2005/8/layout/chevron2"/>
    <dgm:cxn modelId="{5EC1591A-B9B9-402F-B6FE-42BD1FC3F24B}" type="presOf" srcId="{EDA4E404-71D0-4126-A67D-99D91421749A}" destId="{ECB3CFD1-1B1E-41EA-9063-19CDE41086E1}" srcOrd="0" destOrd="0" presId="urn:microsoft.com/office/officeart/2005/8/layout/chevron2"/>
    <dgm:cxn modelId="{6966DDAB-E377-4931-A95B-038DE9D54D17}" srcId="{79F8BD97-A9D9-4BEC-ACFF-BF8E4FA20075}" destId="{11DD5F94-69F0-4555-B6AF-7D18993003DE}" srcOrd="2" destOrd="0" parTransId="{9E0CB9DE-F263-4283-818E-6ADDCDB1C147}" sibTransId="{9FC0E44C-EA3A-4D84-9C85-C4E181E80FDB}"/>
    <dgm:cxn modelId="{52127D7C-261B-499D-AB79-89DEEBA99E8D}" type="presParOf" srcId="{608BC6E7-9871-465D-AFFD-0A2160DC653B}" destId="{57FA8611-D33B-4002-A4FC-26A6FAE5703D}" srcOrd="0" destOrd="0" presId="urn:microsoft.com/office/officeart/2005/8/layout/chevron2"/>
    <dgm:cxn modelId="{44231986-A5F3-4D4D-8F83-804125667AE7}" type="presParOf" srcId="{57FA8611-D33B-4002-A4FC-26A6FAE5703D}" destId="{71C63A57-3388-4285-AFF1-32A068C13240}" srcOrd="0" destOrd="0" presId="urn:microsoft.com/office/officeart/2005/8/layout/chevron2"/>
    <dgm:cxn modelId="{059F4E4F-27FB-4881-9AEE-319F1FA554F5}" type="presParOf" srcId="{57FA8611-D33B-4002-A4FC-26A6FAE5703D}" destId="{9D53CAEC-67E7-4CA4-A25A-39CD507E6863}" srcOrd="1" destOrd="0" presId="urn:microsoft.com/office/officeart/2005/8/layout/chevron2"/>
    <dgm:cxn modelId="{FC7C7F19-733E-4AD6-965E-7C9F9FB04299}" type="presParOf" srcId="{608BC6E7-9871-465D-AFFD-0A2160DC653B}" destId="{67D492D9-148E-4595-AA7E-E6053BC7F019}" srcOrd="1" destOrd="0" presId="urn:microsoft.com/office/officeart/2005/8/layout/chevron2"/>
    <dgm:cxn modelId="{259C0188-C5F7-4B73-9022-493B4AB93089}" type="presParOf" srcId="{608BC6E7-9871-465D-AFFD-0A2160DC653B}" destId="{17B6E519-2E77-4435-98FE-2981824DC119}" srcOrd="2" destOrd="0" presId="urn:microsoft.com/office/officeart/2005/8/layout/chevron2"/>
    <dgm:cxn modelId="{0F1A7C42-E76B-4B8D-8886-81F4D3D60480}" type="presParOf" srcId="{17B6E519-2E77-4435-98FE-2981824DC119}" destId="{EA15424E-FCDE-4115-AF0B-18DA8D74DDD8}" srcOrd="0" destOrd="0" presId="urn:microsoft.com/office/officeart/2005/8/layout/chevron2"/>
    <dgm:cxn modelId="{224BB925-CEA0-4D63-B728-D09D0925194F}" type="presParOf" srcId="{17B6E519-2E77-4435-98FE-2981824DC119}" destId="{ECB3CFD1-1B1E-41EA-9063-19CDE41086E1}" srcOrd="1" destOrd="0" presId="urn:microsoft.com/office/officeart/2005/8/layout/chevron2"/>
    <dgm:cxn modelId="{C29BA3C3-A4E5-4437-A89F-52B81BEEF031}" type="presParOf" srcId="{608BC6E7-9871-465D-AFFD-0A2160DC653B}" destId="{0885F4EC-5BAC-4703-90F3-89FAEDFEDB0A}" srcOrd="3" destOrd="0" presId="urn:microsoft.com/office/officeart/2005/8/layout/chevron2"/>
    <dgm:cxn modelId="{21EDAA76-E6FA-4BF6-BC70-EC29763B0AC4}" type="presParOf" srcId="{608BC6E7-9871-465D-AFFD-0A2160DC653B}" destId="{9D9F2C76-2D3A-4B1A-A560-0D686EED990C}" srcOrd="4" destOrd="0" presId="urn:microsoft.com/office/officeart/2005/8/layout/chevron2"/>
    <dgm:cxn modelId="{DD81331D-C067-4632-AFDD-B4F4D5E4BC27}" type="presParOf" srcId="{9D9F2C76-2D3A-4B1A-A560-0D686EED990C}" destId="{39D47666-305B-4CC2-8547-2C2EA09C64D9}" srcOrd="0" destOrd="0" presId="urn:microsoft.com/office/officeart/2005/8/layout/chevron2"/>
    <dgm:cxn modelId="{17477035-42F8-4B1B-9321-AD4167855DEE}" type="presParOf" srcId="{9D9F2C76-2D3A-4B1A-A560-0D686EED990C}" destId="{5F2423C6-B5BC-4A7C-AE01-8BD3979451CD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91C5F9-B3A4-4E81-A91D-BFDCBA39C516}" type="doc">
      <dgm:prSet loTypeId="urn:microsoft.com/office/officeart/2009/3/layout/RandomtoResultProcess" loCatId="process" qsTypeId="urn:microsoft.com/office/officeart/2005/8/quickstyle/simple1#5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946A4565-F298-45F3-83ED-C59C6C3B13A3}">
      <dgm:prSet phldrT="[Текст]" custT="1"/>
      <dgm:spPr/>
      <dgm:t>
        <a:bodyPr/>
        <a:lstStyle/>
        <a:p>
          <a:r>
            <a:rPr lang="uk-UA" sz="4000" dirty="0" smtClean="0"/>
            <a:t>3741</a:t>
          </a:r>
          <a:r>
            <a:rPr lang="uk-UA" sz="2000" dirty="0" smtClean="0"/>
            <a:t>грн.</a:t>
          </a:r>
          <a:endParaRPr lang="ru-RU" sz="2000" dirty="0"/>
        </a:p>
      </dgm:t>
    </dgm:pt>
    <dgm:pt modelId="{43A08CC0-4212-4569-8A2F-011364315463}" type="parTrans" cxnId="{D3646F91-63C9-41E5-A010-1A20EE72E393}">
      <dgm:prSet/>
      <dgm:spPr/>
      <dgm:t>
        <a:bodyPr/>
        <a:lstStyle/>
        <a:p>
          <a:endParaRPr lang="ru-RU"/>
        </a:p>
      </dgm:t>
    </dgm:pt>
    <dgm:pt modelId="{2584A9E0-D41C-475C-8159-010AAE23E7E3}" type="sibTrans" cxnId="{D3646F91-63C9-41E5-A010-1A20EE72E393}">
      <dgm:prSet/>
      <dgm:spPr/>
      <dgm:t>
        <a:bodyPr/>
        <a:lstStyle/>
        <a:p>
          <a:endParaRPr lang="ru-RU"/>
        </a:p>
      </dgm:t>
    </dgm:pt>
    <dgm:pt modelId="{DC7E1971-F07C-4E13-869A-39112B837BC3}">
      <dgm:prSet phldrT="[Текст]" custT="1"/>
      <dgm:spPr/>
      <dgm:t>
        <a:bodyPr/>
        <a:lstStyle/>
        <a:p>
          <a:r>
            <a:rPr lang="uk-UA" sz="1600" i="1" dirty="0" smtClean="0"/>
            <a:t>грудень – квітень </a:t>
          </a:r>
        </a:p>
        <a:p>
          <a:r>
            <a:rPr lang="uk-UA" sz="1600" i="1" dirty="0" smtClean="0"/>
            <a:t>2016-2017 років</a:t>
          </a:r>
          <a:endParaRPr lang="ru-RU" sz="1600" i="1" dirty="0"/>
        </a:p>
      </dgm:t>
    </dgm:pt>
    <dgm:pt modelId="{A22E3128-1BA7-4884-A38B-06F0A851A8E3}" type="parTrans" cxnId="{24791652-6FB4-4CAD-BF5A-A361BF61D6E5}">
      <dgm:prSet/>
      <dgm:spPr/>
      <dgm:t>
        <a:bodyPr/>
        <a:lstStyle/>
        <a:p>
          <a:endParaRPr lang="ru-RU"/>
        </a:p>
      </dgm:t>
    </dgm:pt>
    <dgm:pt modelId="{7DDCFD29-2178-4E7E-ABF6-8586E3467DB7}" type="sibTrans" cxnId="{24791652-6FB4-4CAD-BF5A-A361BF61D6E5}">
      <dgm:prSet/>
      <dgm:spPr/>
      <dgm:t>
        <a:bodyPr/>
        <a:lstStyle/>
        <a:p>
          <a:endParaRPr lang="ru-RU"/>
        </a:p>
      </dgm:t>
    </dgm:pt>
    <dgm:pt modelId="{CE0F7229-AA4C-49DE-863C-1FD47DAE51AA}">
      <dgm:prSet phldrT="[Текст]" custT="1"/>
      <dgm:spPr/>
      <dgm:t>
        <a:bodyPr/>
        <a:lstStyle/>
        <a:p>
          <a:r>
            <a:rPr lang="uk-UA" sz="4000" dirty="0" smtClean="0"/>
            <a:t>3936</a:t>
          </a:r>
          <a:r>
            <a:rPr lang="uk-UA" sz="5000" dirty="0" smtClean="0"/>
            <a:t> </a:t>
          </a:r>
          <a:r>
            <a:rPr lang="uk-UA" sz="2000" dirty="0" smtClean="0"/>
            <a:t>грн.</a:t>
          </a:r>
          <a:endParaRPr lang="ru-RU" sz="2000" dirty="0"/>
        </a:p>
      </dgm:t>
    </dgm:pt>
    <dgm:pt modelId="{C8718F3B-E358-465C-A844-9F7C08ED5DB5}" type="parTrans" cxnId="{C5BB37C2-F279-493E-B1E3-2A210D767A20}">
      <dgm:prSet/>
      <dgm:spPr/>
      <dgm:t>
        <a:bodyPr/>
        <a:lstStyle/>
        <a:p>
          <a:endParaRPr lang="ru-RU"/>
        </a:p>
      </dgm:t>
    </dgm:pt>
    <dgm:pt modelId="{A4B0D91D-C105-4203-993B-3A92F0E48B65}" type="sibTrans" cxnId="{C5BB37C2-F279-493E-B1E3-2A210D767A20}">
      <dgm:prSet/>
      <dgm:spPr/>
      <dgm:t>
        <a:bodyPr/>
        <a:lstStyle/>
        <a:p>
          <a:endParaRPr lang="ru-RU"/>
        </a:p>
      </dgm:t>
    </dgm:pt>
    <dgm:pt modelId="{435EB58E-0C8F-43A4-91F7-DC8939F90552}">
      <dgm:prSet phldrT="[Текст]" custT="1"/>
      <dgm:spPr/>
      <dgm:t>
        <a:bodyPr/>
        <a:lstStyle/>
        <a:p>
          <a:r>
            <a:rPr lang="uk-UA" sz="1600" i="1" dirty="0" smtClean="0"/>
            <a:t> з травня</a:t>
          </a:r>
        </a:p>
        <a:p>
          <a:r>
            <a:rPr lang="uk-UA" sz="1600" i="1" dirty="0" smtClean="0"/>
            <a:t>2017року</a:t>
          </a:r>
          <a:endParaRPr lang="ru-RU" sz="1600" i="1" dirty="0"/>
        </a:p>
      </dgm:t>
    </dgm:pt>
    <dgm:pt modelId="{39FDAC52-C362-4AB5-87FC-76D1B14E6F78}" type="parTrans" cxnId="{6F020AC4-74A0-4161-867A-A726466842D8}">
      <dgm:prSet/>
      <dgm:spPr/>
      <dgm:t>
        <a:bodyPr/>
        <a:lstStyle/>
        <a:p>
          <a:endParaRPr lang="ru-RU"/>
        </a:p>
      </dgm:t>
    </dgm:pt>
    <dgm:pt modelId="{372BFB34-A74C-47B7-B8E3-4FFE54DC4C1D}" type="sibTrans" cxnId="{6F020AC4-74A0-4161-867A-A726466842D8}">
      <dgm:prSet/>
      <dgm:spPr/>
      <dgm:t>
        <a:bodyPr/>
        <a:lstStyle/>
        <a:p>
          <a:endParaRPr lang="ru-RU"/>
        </a:p>
      </dgm:t>
    </dgm:pt>
    <dgm:pt modelId="{C808BE53-35E1-43ED-AC16-7CD8F35EFEA2}" type="pres">
      <dgm:prSet presAssocID="{7E91C5F9-B3A4-4E81-A91D-BFDCBA39C51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AC64FC-D2FD-4953-A4B2-C9E57A178240}" type="pres">
      <dgm:prSet presAssocID="{946A4565-F298-45F3-83ED-C59C6C3B13A3}" presName="chaos" presStyleCnt="0"/>
      <dgm:spPr/>
    </dgm:pt>
    <dgm:pt modelId="{07C4908C-2985-417D-8677-B909C1D89668}" type="pres">
      <dgm:prSet presAssocID="{946A4565-F298-45F3-83ED-C59C6C3B13A3}" presName="parTx1" presStyleLbl="revTx" presStyleIdx="0" presStyleCnt="3"/>
      <dgm:spPr/>
      <dgm:t>
        <a:bodyPr/>
        <a:lstStyle/>
        <a:p>
          <a:endParaRPr lang="ru-RU"/>
        </a:p>
      </dgm:t>
    </dgm:pt>
    <dgm:pt modelId="{C0A06E5F-66F0-49BA-BACC-72EF4E6D8258}" type="pres">
      <dgm:prSet presAssocID="{946A4565-F298-45F3-83ED-C59C6C3B13A3}" presName="desTx1" presStyleLbl="revTx" presStyleIdx="1" presStyleCnt="3" custScaleX="110257" custScaleY="49696" custLinFactNeighborX="-2269" custLinFactNeighborY="-20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A0805-19F9-4597-A08F-144DF8C7944F}" type="pres">
      <dgm:prSet presAssocID="{946A4565-F298-45F3-83ED-C59C6C3B13A3}" presName="c1" presStyleLbl="node1" presStyleIdx="0" presStyleCnt="19"/>
      <dgm:spPr/>
    </dgm:pt>
    <dgm:pt modelId="{AC83A018-F1C8-4CBC-86E2-C21FFC843719}" type="pres">
      <dgm:prSet presAssocID="{946A4565-F298-45F3-83ED-C59C6C3B13A3}" presName="c2" presStyleLbl="node1" presStyleIdx="1" presStyleCnt="19"/>
      <dgm:spPr/>
    </dgm:pt>
    <dgm:pt modelId="{CDFF7CD4-A79A-4137-A147-C571EFBE6B10}" type="pres">
      <dgm:prSet presAssocID="{946A4565-F298-45F3-83ED-C59C6C3B13A3}" presName="c3" presStyleLbl="node1" presStyleIdx="2" presStyleCnt="19"/>
      <dgm:spPr/>
    </dgm:pt>
    <dgm:pt modelId="{E3E02632-C088-4ADF-BB70-ECB46424989B}" type="pres">
      <dgm:prSet presAssocID="{946A4565-F298-45F3-83ED-C59C6C3B13A3}" presName="c4" presStyleLbl="node1" presStyleIdx="3" presStyleCnt="19"/>
      <dgm:spPr/>
    </dgm:pt>
    <dgm:pt modelId="{3BBCCC27-B5FD-4337-A80A-303993B6F6C7}" type="pres">
      <dgm:prSet presAssocID="{946A4565-F298-45F3-83ED-C59C6C3B13A3}" presName="c5" presStyleLbl="node1" presStyleIdx="4" presStyleCnt="19"/>
      <dgm:spPr/>
    </dgm:pt>
    <dgm:pt modelId="{3899E77B-9312-4DC2-B2D1-DFFF389412EE}" type="pres">
      <dgm:prSet presAssocID="{946A4565-F298-45F3-83ED-C59C6C3B13A3}" presName="c6" presStyleLbl="node1" presStyleIdx="5" presStyleCnt="19"/>
      <dgm:spPr/>
    </dgm:pt>
    <dgm:pt modelId="{43DEC7F0-020D-436C-B75C-BC0E0B4458E1}" type="pres">
      <dgm:prSet presAssocID="{946A4565-F298-45F3-83ED-C59C6C3B13A3}" presName="c7" presStyleLbl="node1" presStyleIdx="6" presStyleCnt="19"/>
      <dgm:spPr/>
    </dgm:pt>
    <dgm:pt modelId="{9855B0E8-46D1-4B78-BFEA-E230C81C5A23}" type="pres">
      <dgm:prSet presAssocID="{946A4565-F298-45F3-83ED-C59C6C3B13A3}" presName="c8" presStyleLbl="node1" presStyleIdx="7" presStyleCnt="19"/>
      <dgm:spPr/>
    </dgm:pt>
    <dgm:pt modelId="{E4F0F2BB-640F-492C-8E71-CA8D33694256}" type="pres">
      <dgm:prSet presAssocID="{946A4565-F298-45F3-83ED-C59C6C3B13A3}" presName="c9" presStyleLbl="node1" presStyleIdx="8" presStyleCnt="19"/>
      <dgm:spPr/>
    </dgm:pt>
    <dgm:pt modelId="{27FF71A9-1E63-4F8B-B8A1-2879E85550AE}" type="pres">
      <dgm:prSet presAssocID="{946A4565-F298-45F3-83ED-C59C6C3B13A3}" presName="c10" presStyleLbl="node1" presStyleIdx="9" presStyleCnt="19"/>
      <dgm:spPr/>
    </dgm:pt>
    <dgm:pt modelId="{FDB31898-3695-492A-91E1-A695F6FE5EB0}" type="pres">
      <dgm:prSet presAssocID="{946A4565-F298-45F3-83ED-C59C6C3B13A3}" presName="c11" presStyleLbl="node1" presStyleIdx="10" presStyleCnt="19"/>
      <dgm:spPr/>
    </dgm:pt>
    <dgm:pt modelId="{6736DD92-54E0-4B70-802D-DE5E8E76A6F7}" type="pres">
      <dgm:prSet presAssocID="{946A4565-F298-45F3-83ED-C59C6C3B13A3}" presName="c12" presStyleLbl="node1" presStyleIdx="11" presStyleCnt="19"/>
      <dgm:spPr/>
    </dgm:pt>
    <dgm:pt modelId="{FC6C1692-1DEA-44FD-B9B6-6DA74DEEF1D4}" type="pres">
      <dgm:prSet presAssocID="{946A4565-F298-45F3-83ED-C59C6C3B13A3}" presName="c13" presStyleLbl="node1" presStyleIdx="12" presStyleCnt="19"/>
      <dgm:spPr/>
    </dgm:pt>
    <dgm:pt modelId="{1208D55C-F6CD-4FB9-9FBD-BF58AF74400E}" type="pres">
      <dgm:prSet presAssocID="{946A4565-F298-45F3-83ED-C59C6C3B13A3}" presName="c14" presStyleLbl="node1" presStyleIdx="13" presStyleCnt="19"/>
      <dgm:spPr/>
    </dgm:pt>
    <dgm:pt modelId="{259CAC56-0CBE-46E3-A79E-580233748144}" type="pres">
      <dgm:prSet presAssocID="{946A4565-F298-45F3-83ED-C59C6C3B13A3}" presName="c15" presStyleLbl="node1" presStyleIdx="14" presStyleCnt="19"/>
      <dgm:spPr/>
    </dgm:pt>
    <dgm:pt modelId="{67280905-5685-4EE2-8E67-4BA1BBFA3B5A}" type="pres">
      <dgm:prSet presAssocID="{946A4565-F298-45F3-83ED-C59C6C3B13A3}" presName="c16" presStyleLbl="node1" presStyleIdx="15" presStyleCnt="19"/>
      <dgm:spPr/>
    </dgm:pt>
    <dgm:pt modelId="{5BBE96D0-A435-404E-A9EC-56F4D8656BBE}" type="pres">
      <dgm:prSet presAssocID="{946A4565-F298-45F3-83ED-C59C6C3B13A3}" presName="c17" presStyleLbl="node1" presStyleIdx="16" presStyleCnt="19"/>
      <dgm:spPr/>
    </dgm:pt>
    <dgm:pt modelId="{673AB682-054D-455E-9E09-F3EDBCA8A55F}" type="pres">
      <dgm:prSet presAssocID="{946A4565-F298-45F3-83ED-C59C6C3B13A3}" presName="c18" presStyleLbl="node1" presStyleIdx="17" presStyleCnt="19"/>
      <dgm:spPr/>
    </dgm:pt>
    <dgm:pt modelId="{6C69A1AB-87CD-464A-BFBF-5DC311A673E1}" type="pres">
      <dgm:prSet presAssocID="{2584A9E0-D41C-475C-8159-010AAE23E7E3}" presName="chevronComposite1" presStyleCnt="0"/>
      <dgm:spPr/>
    </dgm:pt>
    <dgm:pt modelId="{64BE31A9-DDCE-4C36-888F-4FDA7BD48058}" type="pres">
      <dgm:prSet presAssocID="{2584A9E0-D41C-475C-8159-010AAE23E7E3}" presName="chevron1" presStyleLbl="sibTrans2D1" presStyleIdx="0" presStyleCnt="2"/>
      <dgm:spPr/>
      <dgm:t>
        <a:bodyPr/>
        <a:lstStyle/>
        <a:p>
          <a:endParaRPr lang="ru-RU"/>
        </a:p>
      </dgm:t>
    </dgm:pt>
    <dgm:pt modelId="{CBDDBE9C-A5E8-418B-BD1B-0BC72BB2305C}" type="pres">
      <dgm:prSet presAssocID="{2584A9E0-D41C-475C-8159-010AAE23E7E3}" presName="spChevron1" presStyleCnt="0"/>
      <dgm:spPr/>
    </dgm:pt>
    <dgm:pt modelId="{E425217D-B676-4FE0-A73C-7607D5F80C1D}" type="pres">
      <dgm:prSet presAssocID="{2584A9E0-D41C-475C-8159-010AAE23E7E3}" presName="overlap" presStyleCnt="0"/>
      <dgm:spPr/>
    </dgm:pt>
    <dgm:pt modelId="{54EEAA51-A807-4E5A-9A27-0D01C96E264D}" type="pres">
      <dgm:prSet presAssocID="{2584A9E0-D41C-475C-8159-010AAE23E7E3}" presName="chevronComposite2" presStyleCnt="0"/>
      <dgm:spPr/>
    </dgm:pt>
    <dgm:pt modelId="{AAD28241-09DE-47AB-A7C9-B3E415CC922E}" type="pres">
      <dgm:prSet presAssocID="{2584A9E0-D41C-475C-8159-010AAE23E7E3}" presName="chevron2" presStyleLbl="sibTrans2D1" presStyleIdx="1" presStyleCnt="2"/>
      <dgm:spPr/>
    </dgm:pt>
    <dgm:pt modelId="{22F9E8F9-6044-487C-8202-90187C8F9C9F}" type="pres">
      <dgm:prSet presAssocID="{2584A9E0-D41C-475C-8159-010AAE23E7E3}" presName="spChevron2" presStyleCnt="0"/>
      <dgm:spPr/>
    </dgm:pt>
    <dgm:pt modelId="{2EED5572-E7B7-4A09-9EE0-121BF83ED88E}" type="pres">
      <dgm:prSet presAssocID="{CE0F7229-AA4C-49DE-863C-1FD47DAE51AA}" presName="last" presStyleCnt="0"/>
      <dgm:spPr/>
    </dgm:pt>
    <dgm:pt modelId="{A8B3711E-AE55-486B-92B9-68E62749FF73}" type="pres">
      <dgm:prSet presAssocID="{CE0F7229-AA4C-49DE-863C-1FD47DAE51AA}" presName="circleTx" presStyleLbl="node1" presStyleIdx="18" presStyleCnt="19" custScaleX="129901" custScaleY="116327"/>
      <dgm:spPr/>
      <dgm:t>
        <a:bodyPr/>
        <a:lstStyle/>
        <a:p>
          <a:endParaRPr lang="ru-RU"/>
        </a:p>
      </dgm:t>
    </dgm:pt>
    <dgm:pt modelId="{47B4BC78-4A93-48BB-BEA7-116EC2351386}" type="pres">
      <dgm:prSet presAssocID="{CE0F7229-AA4C-49DE-863C-1FD47DAE51AA}" presName="desTxN" presStyleLbl="revTx" presStyleIdx="2" presStyleCnt="3" custScaleY="49696" custLinFactNeighborX="-4653" custLinFactNeighborY="-1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D6898-537E-48B4-B2B9-F4E0B39D3F28}" type="pres">
      <dgm:prSet presAssocID="{CE0F7229-AA4C-49DE-863C-1FD47DAE51AA}" presName="spN" presStyleCnt="0"/>
      <dgm:spPr/>
    </dgm:pt>
  </dgm:ptLst>
  <dgm:cxnLst>
    <dgm:cxn modelId="{62911B2E-4C50-4518-80C4-1D6C895F17B5}" type="presOf" srcId="{7E91C5F9-B3A4-4E81-A91D-BFDCBA39C516}" destId="{C808BE53-35E1-43ED-AC16-7CD8F35EFEA2}" srcOrd="0" destOrd="0" presId="urn:microsoft.com/office/officeart/2009/3/layout/RandomtoResultProcess"/>
    <dgm:cxn modelId="{6F020AC4-74A0-4161-867A-A726466842D8}" srcId="{CE0F7229-AA4C-49DE-863C-1FD47DAE51AA}" destId="{435EB58E-0C8F-43A4-91F7-DC8939F90552}" srcOrd="0" destOrd="0" parTransId="{39FDAC52-C362-4AB5-87FC-76D1B14E6F78}" sibTransId="{372BFB34-A74C-47B7-B8E3-4FFE54DC4C1D}"/>
    <dgm:cxn modelId="{D3646F91-63C9-41E5-A010-1A20EE72E393}" srcId="{7E91C5F9-B3A4-4E81-A91D-BFDCBA39C516}" destId="{946A4565-F298-45F3-83ED-C59C6C3B13A3}" srcOrd="0" destOrd="0" parTransId="{43A08CC0-4212-4569-8A2F-011364315463}" sibTransId="{2584A9E0-D41C-475C-8159-010AAE23E7E3}"/>
    <dgm:cxn modelId="{D20CF005-0D5D-4D05-AB10-4AF0C2DE13A6}" type="presOf" srcId="{DC7E1971-F07C-4E13-869A-39112B837BC3}" destId="{C0A06E5F-66F0-49BA-BACC-72EF4E6D8258}" srcOrd="0" destOrd="0" presId="urn:microsoft.com/office/officeart/2009/3/layout/RandomtoResultProcess"/>
    <dgm:cxn modelId="{8D5CB477-3132-495D-82B3-8CB5F85854CA}" type="presOf" srcId="{CE0F7229-AA4C-49DE-863C-1FD47DAE51AA}" destId="{A8B3711E-AE55-486B-92B9-68E62749FF73}" srcOrd="0" destOrd="0" presId="urn:microsoft.com/office/officeart/2009/3/layout/RandomtoResultProcess"/>
    <dgm:cxn modelId="{BC79FC0C-B5C8-4994-A98F-6F5518F9EB1C}" type="presOf" srcId="{435EB58E-0C8F-43A4-91F7-DC8939F90552}" destId="{47B4BC78-4A93-48BB-BEA7-116EC2351386}" srcOrd="0" destOrd="0" presId="urn:microsoft.com/office/officeart/2009/3/layout/RandomtoResultProcess"/>
    <dgm:cxn modelId="{24791652-6FB4-4CAD-BF5A-A361BF61D6E5}" srcId="{946A4565-F298-45F3-83ED-C59C6C3B13A3}" destId="{DC7E1971-F07C-4E13-869A-39112B837BC3}" srcOrd="0" destOrd="0" parTransId="{A22E3128-1BA7-4884-A38B-06F0A851A8E3}" sibTransId="{7DDCFD29-2178-4E7E-ABF6-8586E3467DB7}"/>
    <dgm:cxn modelId="{C5BB37C2-F279-493E-B1E3-2A210D767A20}" srcId="{7E91C5F9-B3A4-4E81-A91D-BFDCBA39C516}" destId="{CE0F7229-AA4C-49DE-863C-1FD47DAE51AA}" srcOrd="1" destOrd="0" parTransId="{C8718F3B-E358-465C-A844-9F7C08ED5DB5}" sibTransId="{A4B0D91D-C105-4203-993B-3A92F0E48B65}"/>
    <dgm:cxn modelId="{834A9274-A4CB-41F1-A28F-904E30F1E5D3}" type="presOf" srcId="{946A4565-F298-45F3-83ED-C59C6C3B13A3}" destId="{07C4908C-2985-417D-8677-B909C1D89668}" srcOrd="0" destOrd="0" presId="urn:microsoft.com/office/officeart/2009/3/layout/RandomtoResultProcess"/>
    <dgm:cxn modelId="{86AC58D1-9432-46AE-8B16-B984A2BE6259}" type="presParOf" srcId="{C808BE53-35E1-43ED-AC16-7CD8F35EFEA2}" destId="{A4AC64FC-D2FD-4953-A4B2-C9E57A178240}" srcOrd="0" destOrd="0" presId="urn:microsoft.com/office/officeart/2009/3/layout/RandomtoResultProcess"/>
    <dgm:cxn modelId="{8F8B2299-792A-4763-9D8E-CF49F047BA74}" type="presParOf" srcId="{A4AC64FC-D2FD-4953-A4B2-C9E57A178240}" destId="{07C4908C-2985-417D-8677-B909C1D89668}" srcOrd="0" destOrd="0" presId="urn:microsoft.com/office/officeart/2009/3/layout/RandomtoResultProcess"/>
    <dgm:cxn modelId="{DB8DD5EE-F476-494E-85EB-2E0330F7EF90}" type="presParOf" srcId="{A4AC64FC-D2FD-4953-A4B2-C9E57A178240}" destId="{C0A06E5F-66F0-49BA-BACC-72EF4E6D8258}" srcOrd="1" destOrd="0" presId="urn:microsoft.com/office/officeart/2009/3/layout/RandomtoResultProcess"/>
    <dgm:cxn modelId="{243D6846-CFB5-4E1D-A787-CFDBD8EED34B}" type="presParOf" srcId="{A4AC64FC-D2FD-4953-A4B2-C9E57A178240}" destId="{5ABA0805-19F9-4597-A08F-144DF8C7944F}" srcOrd="2" destOrd="0" presId="urn:microsoft.com/office/officeart/2009/3/layout/RandomtoResultProcess"/>
    <dgm:cxn modelId="{FEACAADA-BF9F-42CE-B182-5267ACF3E681}" type="presParOf" srcId="{A4AC64FC-D2FD-4953-A4B2-C9E57A178240}" destId="{AC83A018-F1C8-4CBC-86E2-C21FFC843719}" srcOrd="3" destOrd="0" presId="urn:microsoft.com/office/officeart/2009/3/layout/RandomtoResultProcess"/>
    <dgm:cxn modelId="{00942B90-5167-40A8-AAE5-49D33A1E2A47}" type="presParOf" srcId="{A4AC64FC-D2FD-4953-A4B2-C9E57A178240}" destId="{CDFF7CD4-A79A-4137-A147-C571EFBE6B10}" srcOrd="4" destOrd="0" presId="urn:microsoft.com/office/officeart/2009/3/layout/RandomtoResultProcess"/>
    <dgm:cxn modelId="{45353B08-3EFF-4B7A-8A05-2B907F3DEAD7}" type="presParOf" srcId="{A4AC64FC-D2FD-4953-A4B2-C9E57A178240}" destId="{E3E02632-C088-4ADF-BB70-ECB46424989B}" srcOrd="5" destOrd="0" presId="urn:microsoft.com/office/officeart/2009/3/layout/RandomtoResultProcess"/>
    <dgm:cxn modelId="{EF0B4472-88BA-4945-B5FD-155889FCAF43}" type="presParOf" srcId="{A4AC64FC-D2FD-4953-A4B2-C9E57A178240}" destId="{3BBCCC27-B5FD-4337-A80A-303993B6F6C7}" srcOrd="6" destOrd="0" presId="urn:microsoft.com/office/officeart/2009/3/layout/RandomtoResultProcess"/>
    <dgm:cxn modelId="{9B221CAD-B956-4C7F-94B1-1431A4D825FF}" type="presParOf" srcId="{A4AC64FC-D2FD-4953-A4B2-C9E57A178240}" destId="{3899E77B-9312-4DC2-B2D1-DFFF389412EE}" srcOrd="7" destOrd="0" presId="urn:microsoft.com/office/officeart/2009/3/layout/RandomtoResultProcess"/>
    <dgm:cxn modelId="{C1F80772-CF33-4EE6-9A29-6EC64E35E5E3}" type="presParOf" srcId="{A4AC64FC-D2FD-4953-A4B2-C9E57A178240}" destId="{43DEC7F0-020D-436C-B75C-BC0E0B4458E1}" srcOrd="8" destOrd="0" presId="urn:microsoft.com/office/officeart/2009/3/layout/RandomtoResultProcess"/>
    <dgm:cxn modelId="{9360E729-0032-47B1-89BF-65EA0C10EE3D}" type="presParOf" srcId="{A4AC64FC-D2FD-4953-A4B2-C9E57A178240}" destId="{9855B0E8-46D1-4B78-BFEA-E230C81C5A23}" srcOrd="9" destOrd="0" presId="urn:microsoft.com/office/officeart/2009/3/layout/RandomtoResultProcess"/>
    <dgm:cxn modelId="{43CD117B-69D9-46F3-ADC2-7832869AC0E2}" type="presParOf" srcId="{A4AC64FC-D2FD-4953-A4B2-C9E57A178240}" destId="{E4F0F2BB-640F-492C-8E71-CA8D33694256}" srcOrd="10" destOrd="0" presId="urn:microsoft.com/office/officeart/2009/3/layout/RandomtoResultProcess"/>
    <dgm:cxn modelId="{B0FDDC4D-453D-4700-B1EA-1A3C3EB940DC}" type="presParOf" srcId="{A4AC64FC-D2FD-4953-A4B2-C9E57A178240}" destId="{27FF71A9-1E63-4F8B-B8A1-2879E85550AE}" srcOrd="11" destOrd="0" presId="urn:microsoft.com/office/officeart/2009/3/layout/RandomtoResultProcess"/>
    <dgm:cxn modelId="{60A154B7-540B-4CFE-B3EC-D92948BEA128}" type="presParOf" srcId="{A4AC64FC-D2FD-4953-A4B2-C9E57A178240}" destId="{FDB31898-3695-492A-91E1-A695F6FE5EB0}" srcOrd="12" destOrd="0" presId="urn:microsoft.com/office/officeart/2009/3/layout/RandomtoResultProcess"/>
    <dgm:cxn modelId="{2D060D7C-2842-426B-BAB5-651537321F99}" type="presParOf" srcId="{A4AC64FC-D2FD-4953-A4B2-C9E57A178240}" destId="{6736DD92-54E0-4B70-802D-DE5E8E76A6F7}" srcOrd="13" destOrd="0" presId="urn:microsoft.com/office/officeart/2009/3/layout/RandomtoResultProcess"/>
    <dgm:cxn modelId="{A1379B50-949A-4964-8D09-A9F6197EF089}" type="presParOf" srcId="{A4AC64FC-D2FD-4953-A4B2-C9E57A178240}" destId="{FC6C1692-1DEA-44FD-B9B6-6DA74DEEF1D4}" srcOrd="14" destOrd="0" presId="urn:microsoft.com/office/officeart/2009/3/layout/RandomtoResultProcess"/>
    <dgm:cxn modelId="{1DAB958B-D6A8-4A14-AC54-BF48CEF36D2C}" type="presParOf" srcId="{A4AC64FC-D2FD-4953-A4B2-C9E57A178240}" destId="{1208D55C-F6CD-4FB9-9FBD-BF58AF74400E}" srcOrd="15" destOrd="0" presId="urn:microsoft.com/office/officeart/2009/3/layout/RandomtoResultProcess"/>
    <dgm:cxn modelId="{BE1A1602-7B96-4997-97E3-2394BC391340}" type="presParOf" srcId="{A4AC64FC-D2FD-4953-A4B2-C9E57A178240}" destId="{259CAC56-0CBE-46E3-A79E-580233748144}" srcOrd="16" destOrd="0" presId="urn:microsoft.com/office/officeart/2009/3/layout/RandomtoResultProcess"/>
    <dgm:cxn modelId="{E8CDB503-801B-4B7F-BAFE-E8750863CD34}" type="presParOf" srcId="{A4AC64FC-D2FD-4953-A4B2-C9E57A178240}" destId="{67280905-5685-4EE2-8E67-4BA1BBFA3B5A}" srcOrd="17" destOrd="0" presId="urn:microsoft.com/office/officeart/2009/3/layout/RandomtoResultProcess"/>
    <dgm:cxn modelId="{ADA11B04-59AB-4C1B-ADE6-1A830A80D007}" type="presParOf" srcId="{A4AC64FC-D2FD-4953-A4B2-C9E57A178240}" destId="{5BBE96D0-A435-404E-A9EC-56F4D8656BBE}" srcOrd="18" destOrd="0" presId="urn:microsoft.com/office/officeart/2009/3/layout/RandomtoResultProcess"/>
    <dgm:cxn modelId="{2E811017-8555-4D62-8FB2-9FA669E3C82F}" type="presParOf" srcId="{A4AC64FC-D2FD-4953-A4B2-C9E57A178240}" destId="{673AB682-054D-455E-9E09-F3EDBCA8A55F}" srcOrd="19" destOrd="0" presId="urn:microsoft.com/office/officeart/2009/3/layout/RandomtoResultProcess"/>
    <dgm:cxn modelId="{76AA0CAF-F294-414B-8DAC-58FB42E4FBC5}" type="presParOf" srcId="{C808BE53-35E1-43ED-AC16-7CD8F35EFEA2}" destId="{6C69A1AB-87CD-464A-BFBF-5DC311A673E1}" srcOrd="1" destOrd="0" presId="urn:microsoft.com/office/officeart/2009/3/layout/RandomtoResultProcess"/>
    <dgm:cxn modelId="{8DF5FA65-9FE7-42F7-A8EA-D3BBD00999A2}" type="presParOf" srcId="{6C69A1AB-87CD-464A-BFBF-5DC311A673E1}" destId="{64BE31A9-DDCE-4C36-888F-4FDA7BD48058}" srcOrd="0" destOrd="0" presId="urn:microsoft.com/office/officeart/2009/3/layout/RandomtoResultProcess"/>
    <dgm:cxn modelId="{7C2BA3A7-D418-46C0-8BE7-4293FFB249BE}" type="presParOf" srcId="{6C69A1AB-87CD-464A-BFBF-5DC311A673E1}" destId="{CBDDBE9C-A5E8-418B-BD1B-0BC72BB2305C}" srcOrd="1" destOrd="0" presId="urn:microsoft.com/office/officeart/2009/3/layout/RandomtoResultProcess"/>
    <dgm:cxn modelId="{4583D9A4-EDCD-48A2-ADD8-C1F941B8904D}" type="presParOf" srcId="{C808BE53-35E1-43ED-AC16-7CD8F35EFEA2}" destId="{E425217D-B676-4FE0-A73C-7607D5F80C1D}" srcOrd="2" destOrd="0" presId="urn:microsoft.com/office/officeart/2009/3/layout/RandomtoResultProcess"/>
    <dgm:cxn modelId="{9D3B8ED4-A255-4665-82BD-3FBCBD6EEFDE}" type="presParOf" srcId="{C808BE53-35E1-43ED-AC16-7CD8F35EFEA2}" destId="{54EEAA51-A807-4E5A-9A27-0D01C96E264D}" srcOrd="3" destOrd="0" presId="urn:microsoft.com/office/officeart/2009/3/layout/RandomtoResultProcess"/>
    <dgm:cxn modelId="{8A0886B5-E2AD-4BAA-9B15-DFE4204BE107}" type="presParOf" srcId="{54EEAA51-A807-4E5A-9A27-0D01C96E264D}" destId="{AAD28241-09DE-47AB-A7C9-B3E415CC922E}" srcOrd="0" destOrd="0" presId="urn:microsoft.com/office/officeart/2009/3/layout/RandomtoResultProcess"/>
    <dgm:cxn modelId="{343D0E5F-E4BB-4FD4-8547-DD460073B8B2}" type="presParOf" srcId="{54EEAA51-A807-4E5A-9A27-0D01C96E264D}" destId="{22F9E8F9-6044-487C-8202-90187C8F9C9F}" srcOrd="1" destOrd="0" presId="urn:microsoft.com/office/officeart/2009/3/layout/RandomtoResultProcess"/>
    <dgm:cxn modelId="{90B3F399-A1EF-41B8-AB25-FDEAACB21466}" type="presParOf" srcId="{C808BE53-35E1-43ED-AC16-7CD8F35EFEA2}" destId="{2EED5572-E7B7-4A09-9EE0-121BF83ED88E}" srcOrd="4" destOrd="0" presId="urn:microsoft.com/office/officeart/2009/3/layout/RandomtoResultProcess"/>
    <dgm:cxn modelId="{14B4E17A-FA69-4DAD-B31B-33B7E54F696D}" type="presParOf" srcId="{2EED5572-E7B7-4A09-9EE0-121BF83ED88E}" destId="{A8B3711E-AE55-486B-92B9-68E62749FF73}" srcOrd="0" destOrd="0" presId="urn:microsoft.com/office/officeart/2009/3/layout/RandomtoResultProcess"/>
    <dgm:cxn modelId="{391AC5FD-E51B-4A8E-B1F4-46D37337449C}" type="presParOf" srcId="{2EED5572-E7B7-4A09-9EE0-121BF83ED88E}" destId="{47B4BC78-4A93-48BB-BEA7-116EC2351386}" srcOrd="1" destOrd="0" presId="urn:microsoft.com/office/officeart/2009/3/layout/RandomtoResultProcess"/>
    <dgm:cxn modelId="{C3476D74-DFE9-4F52-B317-7DB44D5C67E9}" type="presParOf" srcId="{2EED5572-E7B7-4A09-9EE0-121BF83ED88E}" destId="{A99D6898-537E-48B4-B2B9-F4E0B39D3F28}" srcOrd="2" destOrd="0" presId="urn:microsoft.com/office/officeart/2009/3/layout/RandomtoResultProcess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3DC358-FBC1-4DAE-9259-324F67EA3BFC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6E9EBB-C675-46DE-84E2-09C35749D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A9ECC2-36A3-44FD-B993-B3E55FB867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378254-1A1C-4744-8249-98C1DA24A56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3544-3940-4D0A-BC53-019B005ECD9F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F9D5-EB18-48F1-93B6-6A64BDE5D7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7F04-B9EF-4908-843D-56844973B9CD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3185-9366-40CB-856C-32FE80DEB2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59A4-6A22-4F5E-B553-003D1E6D712C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1E9F-7050-4E2E-94DC-653365BF2F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B485-C4CB-437E-A181-07DBCC1D3A47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218B-078E-457A-970D-B7E6C3BD40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68D7-8F64-48B0-9B03-13C7F8461A68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E450-C1F5-41C0-ABF7-56D30F594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ABD0-09C1-49F4-87FE-C774E86F1E1B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90DB-E1CE-44D0-A4E6-C733235C8F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83F3-A4E1-40B2-9557-C3FF412AA076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866E-56FD-48F8-AF75-681C174AE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C457-40EA-403B-8489-2669A777AF4C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A526-83A4-46DF-98CF-E181DC7534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9C22-F868-4C62-BF0B-EA7FD05ABD66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D805-DA14-4506-A08A-43A75F5C02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E275-A99A-4AD5-B3A4-23E729BB43EF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2DAD-FA78-4BAB-890A-115AE49D60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94DD-D3B3-4327-BDD4-E12B83D50A81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2182-47E3-4DA1-928E-2DAC780FEE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EF7F3-45D1-4799-9104-C550BD28C235}" type="datetimeFigureOut">
              <a:rPr lang="ru-RU"/>
              <a:pPr>
                <a:defRPr/>
              </a:pPr>
              <a:t>16.05.2017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B28DA8-BFB4-4D70-A5FA-1AFAD0300F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diagramLayout" Target="../diagrams/layout14.xml"/><Relationship Id="rId7" Type="http://schemas.openxmlformats.org/officeDocument/2006/relationships/diagramLayout" Target="../diagrams/layout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diagramColors" Target="../diagrams/colors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7.xml"/><Relationship Id="rId3" Type="http://schemas.openxmlformats.org/officeDocument/2006/relationships/diagramLayout" Target="../diagrams/layout16.xml"/><Relationship Id="rId7" Type="http://schemas.openxmlformats.org/officeDocument/2006/relationships/diagramLayout" Target="../diagrams/layout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7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diagramColors" Target="../diagrams/colors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9.xml"/><Relationship Id="rId3" Type="http://schemas.openxmlformats.org/officeDocument/2006/relationships/diagramLayout" Target="../diagrams/layout18.xml"/><Relationship Id="rId7" Type="http://schemas.openxmlformats.org/officeDocument/2006/relationships/diagramLayout" Target="../diagrams/layout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9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Relationship Id="rId9" Type="http://schemas.openxmlformats.org/officeDocument/2006/relationships/diagramColors" Target="../diagrams/colors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8912" cy="309634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i="1" dirty="0" smtClean="0">
                <a:ln w="11430"/>
                <a:solidFill>
                  <a:schemeClr val="tx2">
                    <a:lumMod val="75000"/>
                  </a:schemeClr>
                </a:solidFill>
                <a:effectLst/>
              </a:rPr>
              <a:t>ПІДВИЩЕННЯ ПЕНСІЙНИХ ВИПЛАТ </a:t>
            </a:r>
            <a:br>
              <a:rPr lang="uk-UA" i="1" dirty="0" smtClean="0">
                <a:ln w="11430"/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uk-UA" i="1" u="sng" dirty="0" smtClean="0">
                <a:ln w="11430"/>
                <a:solidFill>
                  <a:schemeClr val="tx2">
                    <a:lumMod val="75000"/>
                  </a:schemeClr>
                </a:solidFill>
                <a:effectLst/>
              </a:rPr>
              <a:t>З 1 ТРАВНЯ 2017 РОКУ</a:t>
            </a:r>
            <a:endParaRPr lang="ru-RU" i="1" u="sng" dirty="0">
              <a:ln w="1143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sz="quarter" idx="13"/>
          </p:nvPr>
        </p:nvSpPr>
        <p:spPr>
          <a:xfrm>
            <a:off x="71438" y="0"/>
            <a:ext cx="8856662" cy="968375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Мінімальний розмір пенсії у разі втрати годувальника з числа військовослужбовців</a:t>
            </a:r>
            <a:endParaRPr lang="ru-RU" sz="3000" b="1" i="1" smtClean="0"/>
          </a:p>
        </p:txBody>
      </p:sp>
      <p:grpSp>
        <p:nvGrpSpPr>
          <p:cNvPr id="24578" name="Группа 4"/>
          <p:cNvGrpSpPr>
            <a:grpSpLocks/>
          </p:cNvGrpSpPr>
          <p:nvPr/>
        </p:nvGrpSpPr>
        <p:grpSpPr bwMode="auto">
          <a:xfrm>
            <a:off x="539750" y="1568450"/>
            <a:ext cx="7920038" cy="4279900"/>
            <a:chOff x="683568" y="1700808"/>
            <a:chExt cx="7344816" cy="4280024"/>
          </a:xfrm>
        </p:grpSpPr>
        <p:graphicFrame>
          <p:nvGraphicFramePr>
            <p:cNvPr id="6" name="Схема 5"/>
            <p:cNvGraphicFramePr/>
            <p:nvPr/>
          </p:nvGraphicFramePr>
          <p:xfrm>
            <a:off x="683568" y="1700808"/>
            <a:ext cx="7344816" cy="4280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4580" name="TextBox 6"/>
            <p:cNvSpPr txBox="1">
              <a:spLocks noChangeArrowheads="1"/>
            </p:cNvSpPr>
            <p:nvPr/>
          </p:nvSpPr>
          <p:spPr bwMode="auto">
            <a:xfrm>
              <a:off x="3621623" y="2841209"/>
              <a:ext cx="2160240" cy="553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3000" b="1" i="1">
                  <a:solidFill>
                    <a:srgbClr val="C00000"/>
                  </a:solidFill>
                  <a:latin typeface="Times New Roman" pitchFamily="18" charset="0"/>
                </a:rPr>
                <a:t>+130 грн. </a:t>
              </a:r>
              <a:endParaRPr lang="ru-RU" sz="3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sz="quarter" idx="13"/>
          </p:nvPr>
        </p:nvSpPr>
        <p:spPr>
          <a:xfrm>
            <a:off x="107950" y="44450"/>
            <a:ext cx="8856663" cy="968375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Підвищення інвалідам війни та учасникам бойових дій</a:t>
            </a:r>
            <a:endParaRPr lang="ru-RU" sz="3000" b="1" i="1" smtClean="0"/>
          </a:p>
        </p:txBody>
      </p:sp>
      <p:grpSp>
        <p:nvGrpSpPr>
          <p:cNvPr id="26626" name="Группа 18"/>
          <p:cNvGrpSpPr>
            <a:grpSpLocks/>
          </p:cNvGrpSpPr>
          <p:nvPr/>
        </p:nvGrpSpPr>
        <p:grpSpPr bwMode="auto">
          <a:xfrm>
            <a:off x="684213" y="1412875"/>
            <a:ext cx="7799387" cy="4064000"/>
            <a:chOff x="683568" y="1412776"/>
            <a:chExt cx="7800528" cy="4064000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6835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" name="Схема 4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7" name="Нашивка 6"/>
            <p:cNvSpPr/>
            <p:nvPr/>
          </p:nvSpPr>
          <p:spPr>
            <a:xfrm>
              <a:off x="3136614" y="2636739"/>
              <a:ext cx="504899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7"/>
            <p:cNvSpPr/>
            <p:nvPr/>
          </p:nvSpPr>
          <p:spPr>
            <a:xfrm>
              <a:off x="3492266" y="2636739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3130263" y="3573364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3492266" y="3573364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Нашивка 10"/>
            <p:cNvSpPr/>
            <p:nvPr/>
          </p:nvSpPr>
          <p:spPr>
            <a:xfrm>
              <a:off x="3136614" y="4508401"/>
              <a:ext cx="504899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Нашивка 11"/>
            <p:cNvSpPr/>
            <p:nvPr/>
          </p:nvSpPr>
          <p:spPr>
            <a:xfrm>
              <a:off x="3492266" y="4508401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12"/>
            <p:cNvSpPr/>
            <p:nvPr/>
          </p:nvSpPr>
          <p:spPr>
            <a:xfrm>
              <a:off x="3131851" y="1628676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>
              <a:off x="3492266" y="1628676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643" name="TextBox 14"/>
            <p:cNvSpPr txBox="1">
              <a:spLocks noChangeArrowheads="1"/>
            </p:cNvSpPr>
            <p:nvPr/>
          </p:nvSpPr>
          <p:spPr bwMode="auto">
            <a:xfrm>
              <a:off x="3995577" y="1628861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+32,50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6644" name="TextBox 15"/>
            <p:cNvSpPr txBox="1">
              <a:spLocks noChangeArrowheads="1"/>
            </p:cNvSpPr>
            <p:nvPr/>
          </p:nvSpPr>
          <p:spPr bwMode="auto">
            <a:xfrm>
              <a:off x="3995936" y="2462989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+26,00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6645" name="TextBox 16"/>
            <p:cNvSpPr txBox="1">
              <a:spLocks noChangeArrowheads="1"/>
            </p:cNvSpPr>
            <p:nvPr/>
          </p:nvSpPr>
          <p:spPr bwMode="auto">
            <a:xfrm>
              <a:off x="3998208" y="3399093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+19,50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6646" name="TextBox 17"/>
            <p:cNvSpPr txBox="1">
              <a:spLocks noChangeArrowheads="1"/>
            </p:cNvSpPr>
            <p:nvPr/>
          </p:nvSpPr>
          <p:spPr bwMode="auto">
            <a:xfrm>
              <a:off x="3973048" y="4335197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+16,25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755650" y="5732463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грудень – квітень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2016-2017 років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6628" name="TextBox 19"/>
          <p:cNvSpPr txBox="1">
            <a:spLocks noChangeArrowheads="1"/>
          </p:cNvSpPr>
          <p:nvPr/>
        </p:nvSpPr>
        <p:spPr bwMode="auto">
          <a:xfrm>
            <a:off x="6156325" y="5805488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з травня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2017 року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6629" name="TextBox 23"/>
          <p:cNvSpPr txBox="1">
            <a:spLocks noChangeArrowheads="1"/>
          </p:cNvSpPr>
          <p:nvPr/>
        </p:nvSpPr>
        <p:spPr bwMode="auto">
          <a:xfrm>
            <a:off x="6156325" y="1817688"/>
            <a:ext cx="719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6630" name="TextBox 24"/>
          <p:cNvSpPr txBox="1">
            <a:spLocks noChangeArrowheads="1"/>
          </p:cNvSpPr>
          <p:nvPr/>
        </p:nvSpPr>
        <p:spPr bwMode="auto">
          <a:xfrm>
            <a:off x="6084888" y="2816225"/>
            <a:ext cx="93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6631" name="TextBox 25"/>
          <p:cNvSpPr txBox="1">
            <a:spLocks noChangeArrowheads="1"/>
          </p:cNvSpPr>
          <p:nvPr/>
        </p:nvSpPr>
        <p:spPr bwMode="auto">
          <a:xfrm>
            <a:off x="6084888" y="3752850"/>
            <a:ext cx="93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31" name="Нашивка 4"/>
          <p:cNvSpPr/>
          <p:nvPr/>
        </p:nvSpPr>
        <p:spPr>
          <a:xfrm>
            <a:off x="6103938" y="4557713"/>
            <a:ext cx="823912" cy="3540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8890" tIns="8890" rIns="8890" bIns="8890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1400" b="1" dirty="0"/>
          </a:p>
          <a:p>
            <a:pPr algn="ctr" defTabSz="6223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uk-UA" sz="1200" b="1" dirty="0"/>
              <a:t>учасники бойових </a:t>
            </a:r>
            <a:endParaRPr lang="uk-UA" sz="1200" b="1" dirty="0"/>
          </a:p>
          <a:p>
            <a:pPr algn="ctr" defTabSz="6223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uk-UA" sz="1200" b="1" dirty="0"/>
              <a:t>дій</a:t>
            </a:r>
            <a:endParaRPr lang="uk-UA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968375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Підвищення жертвам нацистських переслідувань</a:t>
            </a:r>
            <a:endParaRPr lang="ru-RU" sz="3000" b="1" i="1" smtClean="0"/>
          </a:p>
        </p:txBody>
      </p:sp>
      <p:grpSp>
        <p:nvGrpSpPr>
          <p:cNvPr id="27650" name="Группа 18"/>
          <p:cNvGrpSpPr>
            <a:grpSpLocks/>
          </p:cNvGrpSpPr>
          <p:nvPr/>
        </p:nvGrpSpPr>
        <p:grpSpPr bwMode="auto">
          <a:xfrm>
            <a:off x="539750" y="1268413"/>
            <a:ext cx="7943850" cy="4208462"/>
            <a:chOff x="683568" y="1412776"/>
            <a:chExt cx="7800528" cy="4064000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6835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" name="Схема 4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7" name="Нашивка 6"/>
            <p:cNvSpPr/>
            <p:nvPr/>
          </p:nvSpPr>
          <p:spPr>
            <a:xfrm>
              <a:off x="3159035" y="3171134"/>
              <a:ext cx="503512" cy="360257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7"/>
            <p:cNvSpPr/>
            <p:nvPr/>
          </p:nvSpPr>
          <p:spPr>
            <a:xfrm>
              <a:off x="3525368" y="3171134"/>
              <a:ext cx="503511" cy="360257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3059268" y="4535510"/>
              <a:ext cx="505070" cy="360257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3494190" y="4535510"/>
              <a:ext cx="503511" cy="360257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12"/>
            <p:cNvSpPr/>
            <p:nvPr/>
          </p:nvSpPr>
          <p:spPr>
            <a:xfrm>
              <a:off x="3115387" y="2038243"/>
              <a:ext cx="505070" cy="360256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>
              <a:off x="3492631" y="2038243"/>
              <a:ext cx="503512" cy="360256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666" name="TextBox 14"/>
            <p:cNvSpPr txBox="1">
              <a:spLocks noChangeArrowheads="1"/>
            </p:cNvSpPr>
            <p:nvPr/>
          </p:nvSpPr>
          <p:spPr bwMode="auto">
            <a:xfrm>
              <a:off x="4025138" y="1864569"/>
              <a:ext cx="2016224" cy="386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+32,50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7667" name="TextBox 15"/>
            <p:cNvSpPr txBox="1">
              <a:spLocks noChangeArrowheads="1"/>
            </p:cNvSpPr>
            <p:nvPr/>
          </p:nvSpPr>
          <p:spPr bwMode="auto">
            <a:xfrm>
              <a:off x="4091505" y="3155115"/>
              <a:ext cx="2016224" cy="386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+26,00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7668" name="TextBox 16"/>
            <p:cNvSpPr txBox="1">
              <a:spLocks noChangeArrowheads="1"/>
            </p:cNvSpPr>
            <p:nvPr/>
          </p:nvSpPr>
          <p:spPr bwMode="auto">
            <a:xfrm>
              <a:off x="4028831" y="4381364"/>
              <a:ext cx="2016224" cy="386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+19,50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755650" y="5732463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грудень – квітень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2016 - 2017 років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7652" name="TextBox 19"/>
          <p:cNvSpPr txBox="1">
            <a:spLocks noChangeArrowheads="1"/>
          </p:cNvSpPr>
          <p:nvPr/>
        </p:nvSpPr>
        <p:spPr bwMode="auto">
          <a:xfrm>
            <a:off x="5995988" y="5803900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з травня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2017 року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116263" y="2128838"/>
            <a:ext cx="860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1400" b="1" i="1">
              <a:latin typeface="Times New Roman" pitchFamily="18" charset="0"/>
            </a:endParaRPr>
          </a:p>
        </p:txBody>
      </p:sp>
      <p:sp>
        <p:nvSpPr>
          <p:cNvPr id="27654" name="TextBox 23"/>
          <p:cNvSpPr txBox="1">
            <a:spLocks noChangeArrowheads="1"/>
          </p:cNvSpPr>
          <p:nvPr/>
        </p:nvSpPr>
        <p:spPr bwMode="auto">
          <a:xfrm>
            <a:off x="6156325" y="1817688"/>
            <a:ext cx="719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7655" name="TextBox 24"/>
          <p:cNvSpPr txBox="1">
            <a:spLocks noChangeArrowheads="1"/>
          </p:cNvSpPr>
          <p:nvPr/>
        </p:nvSpPr>
        <p:spPr bwMode="auto">
          <a:xfrm>
            <a:off x="6084888" y="2816225"/>
            <a:ext cx="935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r>
              <a:rPr lang="uk-UA" sz="2000" b="1">
                <a:latin typeface="Times New Roman" pitchFamily="18" charset="0"/>
              </a:rPr>
              <a:t>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7656" name="TextBox 25"/>
          <p:cNvSpPr txBox="1">
            <a:spLocks noChangeArrowheads="1"/>
          </p:cNvSpPr>
          <p:nvPr/>
        </p:nvSpPr>
        <p:spPr bwMode="auto">
          <a:xfrm>
            <a:off x="6084888" y="3752850"/>
            <a:ext cx="9350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r>
              <a:rPr lang="uk-UA" sz="2000" b="1">
                <a:latin typeface="Times New Roman" pitchFamily="18" charset="0"/>
              </a:rPr>
              <a:t>ІІІ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7657" name="TextBox 26"/>
          <p:cNvSpPr txBox="1">
            <a:spLocks noChangeArrowheads="1"/>
          </p:cNvSpPr>
          <p:nvPr/>
        </p:nvSpPr>
        <p:spPr bwMode="auto">
          <a:xfrm>
            <a:off x="6156325" y="4689475"/>
            <a:ext cx="719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25" y="115888"/>
            <a:ext cx="8928100" cy="968375"/>
          </a:xfrm>
        </p:spPr>
        <p:txBody>
          <a:bodyPr rtlCol="0">
            <a:noAutofit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Підвищення розміру державної соціальної допомоги на догляд інвалідам війни</a:t>
            </a:r>
            <a:endParaRPr lang="ru-RU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8674" name="Группа 18"/>
          <p:cNvGrpSpPr>
            <a:grpSpLocks/>
          </p:cNvGrpSpPr>
          <p:nvPr/>
        </p:nvGrpSpPr>
        <p:grpSpPr bwMode="auto">
          <a:xfrm>
            <a:off x="684213" y="1412875"/>
            <a:ext cx="7799387" cy="4064000"/>
            <a:chOff x="683568" y="1412776"/>
            <a:chExt cx="7800528" cy="4064000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6835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" name="Схема 4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7" name="Нашивка 6"/>
            <p:cNvSpPr/>
            <p:nvPr/>
          </p:nvSpPr>
          <p:spPr>
            <a:xfrm>
              <a:off x="3136614" y="2636739"/>
              <a:ext cx="504899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7"/>
            <p:cNvSpPr/>
            <p:nvPr/>
          </p:nvSpPr>
          <p:spPr>
            <a:xfrm>
              <a:off x="3492266" y="2636739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3130263" y="3573364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3492266" y="3573364"/>
              <a:ext cx="503312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Нашивка 10"/>
            <p:cNvSpPr/>
            <p:nvPr/>
          </p:nvSpPr>
          <p:spPr>
            <a:xfrm>
              <a:off x="3136614" y="4508401"/>
              <a:ext cx="504899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Нашивка 11"/>
            <p:cNvSpPr/>
            <p:nvPr/>
          </p:nvSpPr>
          <p:spPr>
            <a:xfrm>
              <a:off x="3492266" y="4508401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12"/>
            <p:cNvSpPr/>
            <p:nvPr/>
          </p:nvSpPr>
          <p:spPr>
            <a:xfrm>
              <a:off x="3131851" y="1628676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>
              <a:off x="3492266" y="1628676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691" name="TextBox 14"/>
            <p:cNvSpPr txBox="1">
              <a:spLocks noChangeArrowheads="1"/>
            </p:cNvSpPr>
            <p:nvPr/>
          </p:nvSpPr>
          <p:spPr bwMode="auto">
            <a:xfrm>
              <a:off x="3995936" y="1556792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+65,00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8692" name="TextBox 15"/>
            <p:cNvSpPr txBox="1">
              <a:spLocks noChangeArrowheads="1"/>
            </p:cNvSpPr>
            <p:nvPr/>
          </p:nvSpPr>
          <p:spPr bwMode="auto">
            <a:xfrm>
              <a:off x="3995936" y="2462989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+32,50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8693" name="TextBox 16"/>
            <p:cNvSpPr txBox="1">
              <a:spLocks noChangeArrowheads="1"/>
            </p:cNvSpPr>
            <p:nvPr/>
          </p:nvSpPr>
          <p:spPr bwMode="auto">
            <a:xfrm>
              <a:off x="3998208" y="3399093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+16,25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8694" name="TextBox 17"/>
            <p:cNvSpPr txBox="1">
              <a:spLocks noChangeArrowheads="1"/>
            </p:cNvSpPr>
            <p:nvPr/>
          </p:nvSpPr>
          <p:spPr bwMode="auto">
            <a:xfrm>
              <a:off x="3973048" y="4335197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+9,75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755650" y="5732463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грудень – квітень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2016-2017 років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8676" name="TextBox 19"/>
          <p:cNvSpPr txBox="1">
            <a:spLocks noChangeArrowheads="1"/>
          </p:cNvSpPr>
          <p:nvPr/>
        </p:nvSpPr>
        <p:spPr bwMode="auto">
          <a:xfrm>
            <a:off x="5989638" y="5767388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з травня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2017 року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8677" name="TextBox 23"/>
          <p:cNvSpPr txBox="1">
            <a:spLocks noChangeArrowheads="1"/>
          </p:cNvSpPr>
          <p:nvPr/>
        </p:nvSpPr>
        <p:spPr bwMode="auto">
          <a:xfrm>
            <a:off x="6156325" y="1817688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latin typeface="Times New Roman" pitchFamily="18" charset="0"/>
              </a:rPr>
              <a:t>І гр.А</a:t>
            </a:r>
            <a:endParaRPr lang="ru-RU" sz="1600" b="1">
              <a:latin typeface="Times New Roman" pitchFamily="18" charset="0"/>
            </a:endParaRPr>
          </a:p>
        </p:txBody>
      </p:sp>
      <p:sp>
        <p:nvSpPr>
          <p:cNvPr id="28678" name="TextBox 24"/>
          <p:cNvSpPr txBox="1">
            <a:spLocks noChangeArrowheads="1"/>
          </p:cNvSpPr>
          <p:nvPr/>
        </p:nvSpPr>
        <p:spPr bwMode="auto">
          <a:xfrm>
            <a:off x="6084888" y="2816225"/>
            <a:ext cx="935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b="1">
                <a:latin typeface="Times New Roman" pitchFamily="18" charset="0"/>
              </a:rPr>
              <a:t>І гр.Б</a:t>
            </a:r>
            <a:endParaRPr lang="ru-RU" sz="1600" b="1">
              <a:latin typeface="Times New Roman" pitchFamily="18" charset="0"/>
            </a:endParaRPr>
          </a:p>
        </p:txBody>
      </p:sp>
      <p:sp>
        <p:nvSpPr>
          <p:cNvPr id="28679" name="TextBox 25"/>
          <p:cNvSpPr txBox="1">
            <a:spLocks noChangeArrowheads="1"/>
          </p:cNvSpPr>
          <p:nvPr/>
        </p:nvSpPr>
        <p:spPr bwMode="auto">
          <a:xfrm>
            <a:off x="6084888" y="3752850"/>
            <a:ext cx="93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latin typeface="Times New Roman" pitchFamily="18" charset="0"/>
              </a:rPr>
              <a:t>ІІ гр.</a:t>
            </a:r>
          </a:p>
        </p:txBody>
      </p:sp>
      <p:sp>
        <p:nvSpPr>
          <p:cNvPr id="28680" name="TextBox 26"/>
          <p:cNvSpPr txBox="1">
            <a:spLocks noChangeArrowheads="1"/>
          </p:cNvSpPr>
          <p:nvPr/>
        </p:nvSpPr>
        <p:spPr bwMode="auto">
          <a:xfrm>
            <a:off x="6084888" y="4689475"/>
            <a:ext cx="8620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latin typeface="Times New Roman" pitchFamily="18" charset="0"/>
              </a:rPr>
              <a:t>ІІІ гр.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sz="quarter" idx="13"/>
          </p:nvPr>
        </p:nvSpPr>
        <p:spPr>
          <a:xfrm>
            <a:off x="0" y="44450"/>
            <a:ext cx="9144000" cy="896938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Види виплат, які збільшені у зв</a:t>
            </a:r>
            <a:r>
              <a:rPr lang="en-US" sz="3000" b="1" i="1" smtClean="0"/>
              <a:t>`</a:t>
            </a:r>
            <a:r>
              <a:rPr lang="uk-UA" sz="3000" b="1" i="1" smtClean="0"/>
              <a:t>язку зі зміною прожиткового мінімуму з 1 травня 2017 року</a:t>
            </a:r>
            <a:endParaRPr lang="ru-RU" sz="3000" b="1" i="1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908720"/>
          <a:ext cx="4248472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/>
        </p:nvGraphicFramePr>
        <p:xfrm>
          <a:off x="4716016" y="908720"/>
          <a:ext cx="4320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95288" y="1125538"/>
            <a:ext cx="720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879475" y="2116138"/>
            <a:ext cx="720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1042988" y="3141663"/>
            <a:ext cx="720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879475" y="4149725"/>
            <a:ext cx="7207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385763" y="5157788"/>
            <a:ext cx="7191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5292725" y="4127500"/>
            <a:ext cx="719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70" name="TextBox 14"/>
          <p:cNvSpPr txBox="1">
            <a:spLocks noChangeArrowheads="1"/>
          </p:cNvSpPr>
          <p:nvPr/>
        </p:nvSpPr>
        <p:spPr bwMode="auto">
          <a:xfrm>
            <a:off x="5435600" y="3141663"/>
            <a:ext cx="720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71" name="TextBox 15"/>
          <p:cNvSpPr txBox="1">
            <a:spLocks noChangeArrowheads="1"/>
          </p:cNvSpPr>
          <p:nvPr/>
        </p:nvSpPr>
        <p:spPr bwMode="auto">
          <a:xfrm>
            <a:off x="5292725" y="2116138"/>
            <a:ext cx="719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72" name="TextBox 16"/>
          <p:cNvSpPr txBox="1">
            <a:spLocks noChangeArrowheads="1"/>
          </p:cNvSpPr>
          <p:nvPr/>
        </p:nvSpPr>
        <p:spPr bwMode="auto">
          <a:xfrm>
            <a:off x="4859338" y="1125538"/>
            <a:ext cx="720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5373" name="TextBox 17"/>
          <p:cNvSpPr txBox="1">
            <a:spLocks noChangeArrowheads="1"/>
          </p:cNvSpPr>
          <p:nvPr/>
        </p:nvSpPr>
        <p:spPr bwMode="auto">
          <a:xfrm>
            <a:off x="4859338" y="5157788"/>
            <a:ext cx="720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uk-UA" sz="5400">
                <a:latin typeface="Times New Roman" pitchFamily="18" charset="0"/>
              </a:rPr>
              <a:t>.</a:t>
            </a:r>
            <a:endParaRPr lang="ru-RU" sz="5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sz="quarter" idx="13"/>
          </p:nvPr>
        </p:nvSpPr>
        <p:spPr>
          <a:xfrm>
            <a:off x="107950" y="404813"/>
            <a:ext cx="8888413" cy="538162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Результати перерахунку</a:t>
            </a:r>
            <a:endParaRPr lang="ru-RU" sz="3000" b="1" i="1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683568" y="1196752"/>
          <a:ext cx="7344816" cy="457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Прямоугольник 10"/>
          <p:cNvSpPr>
            <a:spLocks noChangeArrowheads="1"/>
          </p:cNvSpPr>
          <p:nvPr/>
        </p:nvSpPr>
        <p:spPr bwMode="auto">
          <a:xfrm>
            <a:off x="428625" y="5589588"/>
            <a:ext cx="8567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</a:rPr>
              <a:t>	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333375"/>
            <a:ext cx="8713787" cy="647700"/>
          </a:xfrm>
        </p:spPr>
        <p:txBody>
          <a:bodyPr rtlCol="0">
            <a:normAutofit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Мінімальні розміри пенсії </a:t>
            </a:r>
            <a:endParaRPr lang="ru-RU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52130" y="908720"/>
          <a:ext cx="8748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6300788" y="1916113"/>
            <a:ext cx="2519362" cy="2041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/>
              <a:t>1312 </a:t>
            </a:r>
            <a:r>
              <a:rPr lang="uk-UA" b="1" dirty="0"/>
              <a:t>грн</a:t>
            </a:r>
            <a:r>
              <a:rPr lang="uk-UA" b="1" dirty="0"/>
              <a:t>.</a:t>
            </a:r>
            <a:endParaRPr lang="ru-RU" b="1" dirty="0"/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3549650" y="2582863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FF0000"/>
                </a:solidFill>
                <a:latin typeface="Times New Roman" pitchFamily="18" charset="0"/>
              </a:rPr>
              <a:t>+ 65 </a:t>
            </a:r>
            <a:r>
              <a:rPr lang="uk-UA" b="1">
                <a:solidFill>
                  <a:srgbClr val="FF0000"/>
                </a:solidFill>
                <a:latin typeface="Times New Roman" pitchFamily="18" charset="0"/>
              </a:rPr>
              <a:t>грн.</a:t>
            </a:r>
            <a:r>
              <a:rPr lang="uk-UA" sz="20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303588" y="4171950"/>
            <a:ext cx="2293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i="1">
                <a:latin typeface="Times New Roman" pitchFamily="18" charset="0"/>
              </a:rPr>
              <a:t>максимальне зростання</a:t>
            </a:r>
            <a:endParaRPr lang="ru-RU" sz="16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968375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Мінімальний розмір пенсійної виплати інвалідам війни та учасникам бойових дій</a:t>
            </a:r>
            <a:endParaRPr lang="ru-RU" sz="3000" b="1" i="1" smtClean="0"/>
          </a:p>
        </p:txBody>
      </p:sp>
      <p:grpSp>
        <p:nvGrpSpPr>
          <p:cNvPr id="18434" name="Группа 18"/>
          <p:cNvGrpSpPr>
            <a:grpSpLocks/>
          </p:cNvGrpSpPr>
          <p:nvPr/>
        </p:nvGrpSpPr>
        <p:grpSpPr bwMode="auto">
          <a:xfrm>
            <a:off x="638175" y="1320800"/>
            <a:ext cx="7799388" cy="4064000"/>
            <a:chOff x="683568" y="1412776"/>
            <a:chExt cx="7800528" cy="4064000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6835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Схема 4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7" name="Нашивка 6"/>
            <p:cNvSpPr/>
            <p:nvPr/>
          </p:nvSpPr>
          <p:spPr>
            <a:xfrm>
              <a:off x="3136614" y="2636739"/>
              <a:ext cx="504899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7"/>
            <p:cNvSpPr/>
            <p:nvPr/>
          </p:nvSpPr>
          <p:spPr>
            <a:xfrm>
              <a:off x="3492266" y="2636739"/>
              <a:ext cx="503311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3130264" y="3573364"/>
              <a:ext cx="503311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3492266" y="3573364"/>
              <a:ext cx="503311" cy="360362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Нашивка 10"/>
            <p:cNvSpPr/>
            <p:nvPr/>
          </p:nvSpPr>
          <p:spPr>
            <a:xfrm>
              <a:off x="3136614" y="4508401"/>
              <a:ext cx="504899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Нашивка 11"/>
            <p:cNvSpPr/>
            <p:nvPr/>
          </p:nvSpPr>
          <p:spPr>
            <a:xfrm>
              <a:off x="3492266" y="4508401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12"/>
            <p:cNvSpPr/>
            <p:nvPr/>
          </p:nvSpPr>
          <p:spPr>
            <a:xfrm>
              <a:off x="3131851" y="1628676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>
              <a:off x="3492266" y="1628676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451" name="TextBox 14"/>
            <p:cNvSpPr txBox="1">
              <a:spLocks noChangeArrowheads="1"/>
            </p:cNvSpPr>
            <p:nvPr/>
          </p:nvSpPr>
          <p:spPr bwMode="auto">
            <a:xfrm>
              <a:off x="3995936" y="1556792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+185,25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18452" name="TextBox 15"/>
            <p:cNvSpPr txBox="1">
              <a:spLocks noChangeArrowheads="1"/>
            </p:cNvSpPr>
            <p:nvPr/>
          </p:nvSpPr>
          <p:spPr bwMode="auto">
            <a:xfrm>
              <a:off x="3995936" y="2462989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+165,75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18453" name="TextBox 16"/>
            <p:cNvSpPr txBox="1">
              <a:spLocks noChangeArrowheads="1"/>
            </p:cNvSpPr>
            <p:nvPr/>
          </p:nvSpPr>
          <p:spPr bwMode="auto">
            <a:xfrm>
              <a:off x="3998208" y="3399093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+146,25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18454" name="TextBox 17"/>
            <p:cNvSpPr txBox="1">
              <a:spLocks noChangeArrowheads="1"/>
            </p:cNvSpPr>
            <p:nvPr/>
          </p:nvSpPr>
          <p:spPr bwMode="auto">
            <a:xfrm>
              <a:off x="3973048" y="4335197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+107,25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809625" y="5732463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грудень – квітень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2016-2017 років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18436" name="TextBox 19"/>
          <p:cNvSpPr txBox="1">
            <a:spLocks noChangeArrowheads="1"/>
          </p:cNvSpPr>
          <p:nvPr/>
        </p:nvSpPr>
        <p:spPr bwMode="auto">
          <a:xfrm>
            <a:off x="6035675" y="5732463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з травня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2017 року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18437" name="TextBox 23"/>
          <p:cNvSpPr txBox="1">
            <a:spLocks noChangeArrowheads="1"/>
          </p:cNvSpPr>
          <p:nvPr/>
        </p:nvSpPr>
        <p:spPr bwMode="auto">
          <a:xfrm>
            <a:off x="6156325" y="1717675"/>
            <a:ext cx="719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8438" name="TextBox 24"/>
          <p:cNvSpPr txBox="1">
            <a:spLocks noChangeArrowheads="1"/>
          </p:cNvSpPr>
          <p:nvPr/>
        </p:nvSpPr>
        <p:spPr bwMode="auto">
          <a:xfrm>
            <a:off x="6084888" y="2687638"/>
            <a:ext cx="93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8439" name="TextBox 25"/>
          <p:cNvSpPr txBox="1">
            <a:spLocks noChangeArrowheads="1"/>
          </p:cNvSpPr>
          <p:nvPr/>
        </p:nvSpPr>
        <p:spPr bwMode="auto">
          <a:xfrm>
            <a:off x="6084888" y="3609975"/>
            <a:ext cx="93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8440" name="TextBox 27"/>
          <p:cNvSpPr txBox="1">
            <a:spLocks noChangeArrowheads="1"/>
          </p:cNvSpPr>
          <p:nvPr/>
        </p:nvSpPr>
        <p:spPr bwMode="auto">
          <a:xfrm>
            <a:off x="6035675" y="4443413"/>
            <a:ext cx="839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" b="1">
                <a:latin typeface="Times New Roman" pitchFamily="18" charset="0"/>
              </a:rPr>
              <a:t>учасники бойових </a:t>
            </a:r>
          </a:p>
          <a:p>
            <a:pPr algn="ctr"/>
            <a:r>
              <a:rPr lang="uk-UA" sz="1200" b="1">
                <a:latin typeface="Times New Roman" pitchFamily="18" charset="0"/>
              </a:rPr>
              <a:t>дій</a:t>
            </a:r>
            <a:endParaRPr lang="ru-RU" sz="1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968375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Мінімальна пенсійна виплата інвалідам ЧАЕС</a:t>
            </a:r>
            <a:endParaRPr lang="ru-RU" sz="3000" b="1" i="1" smtClean="0"/>
          </a:p>
        </p:txBody>
      </p:sp>
      <p:grpSp>
        <p:nvGrpSpPr>
          <p:cNvPr id="20482" name="Группа 4"/>
          <p:cNvGrpSpPr>
            <a:grpSpLocks/>
          </p:cNvGrpSpPr>
          <p:nvPr/>
        </p:nvGrpSpPr>
        <p:grpSpPr bwMode="auto">
          <a:xfrm>
            <a:off x="684213" y="1412875"/>
            <a:ext cx="7799387" cy="4064000"/>
            <a:chOff x="683568" y="1412776"/>
            <a:chExt cx="7800528" cy="4064000"/>
          </a:xfrm>
        </p:grpSpPr>
        <p:graphicFrame>
          <p:nvGraphicFramePr>
            <p:cNvPr id="6" name="Схема 5"/>
            <p:cNvGraphicFramePr/>
            <p:nvPr/>
          </p:nvGraphicFramePr>
          <p:xfrm>
            <a:off x="6835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7" name="Схема 6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8" name="Нашивка 7"/>
            <p:cNvSpPr/>
            <p:nvPr/>
          </p:nvSpPr>
          <p:spPr>
            <a:xfrm>
              <a:off x="3130263" y="2990751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3492266" y="2990751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3131851" y="4292501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Нашивка 10"/>
            <p:cNvSpPr/>
            <p:nvPr/>
          </p:nvSpPr>
          <p:spPr>
            <a:xfrm>
              <a:off x="3492266" y="4292501"/>
              <a:ext cx="503312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>
              <a:off x="3131851" y="1730276"/>
              <a:ext cx="503311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14"/>
            <p:cNvSpPr/>
            <p:nvPr/>
          </p:nvSpPr>
          <p:spPr>
            <a:xfrm>
              <a:off x="3493854" y="1730276"/>
              <a:ext cx="504899" cy="360363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496" name="TextBox 15"/>
            <p:cNvSpPr txBox="1">
              <a:spLocks noChangeArrowheads="1"/>
            </p:cNvSpPr>
            <p:nvPr/>
          </p:nvSpPr>
          <p:spPr bwMode="auto">
            <a:xfrm>
              <a:off x="3995936" y="1556792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+185,25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0497" name="TextBox 16"/>
            <p:cNvSpPr txBox="1">
              <a:spLocks noChangeArrowheads="1"/>
            </p:cNvSpPr>
            <p:nvPr/>
          </p:nvSpPr>
          <p:spPr bwMode="auto">
            <a:xfrm>
              <a:off x="4014200" y="2823983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+165,75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0498" name="TextBox 17"/>
            <p:cNvSpPr txBox="1">
              <a:spLocks noChangeArrowheads="1"/>
            </p:cNvSpPr>
            <p:nvPr/>
          </p:nvSpPr>
          <p:spPr bwMode="auto">
            <a:xfrm>
              <a:off x="4014200" y="4119173"/>
              <a:ext cx="20162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+146,25 грн.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3" name="TextBox 18"/>
          <p:cNvSpPr txBox="1">
            <a:spLocks noChangeArrowheads="1"/>
          </p:cNvSpPr>
          <p:nvPr/>
        </p:nvSpPr>
        <p:spPr bwMode="auto">
          <a:xfrm>
            <a:off x="900113" y="5805488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грудень – квітень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2016-2017 років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0484" name="TextBox 19"/>
          <p:cNvSpPr txBox="1">
            <a:spLocks noChangeArrowheads="1"/>
          </p:cNvSpPr>
          <p:nvPr/>
        </p:nvSpPr>
        <p:spPr bwMode="auto">
          <a:xfrm>
            <a:off x="6011863" y="5805488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latin typeface="Times New Roman" pitchFamily="18" charset="0"/>
              </a:rPr>
              <a:t>з травня </a:t>
            </a:r>
          </a:p>
          <a:p>
            <a:pPr algn="ctr"/>
            <a:r>
              <a:rPr lang="uk-UA" sz="1600" i="1">
                <a:latin typeface="Times New Roman" pitchFamily="18" charset="0"/>
              </a:rPr>
              <a:t>2017 року</a:t>
            </a:r>
            <a:endParaRPr lang="ru-RU" sz="1600" i="1">
              <a:latin typeface="Times New Roman" pitchFamily="18" charset="0"/>
            </a:endParaRP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6156325" y="19891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6156325" y="324008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 гр.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6156325" y="4473575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ІІІ гр.</a:t>
            </a:r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sz="quarter" idx="13"/>
          </p:nvPr>
        </p:nvSpPr>
        <p:spPr>
          <a:xfrm>
            <a:off x="179388" y="333375"/>
            <a:ext cx="8785225" cy="609600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Мінімальний розмір пенсії шахтарів</a:t>
            </a:r>
            <a:endParaRPr lang="ru-RU" sz="3000" b="1" i="1" smtClean="0"/>
          </a:p>
        </p:txBody>
      </p:sp>
      <p:grpSp>
        <p:nvGrpSpPr>
          <p:cNvPr id="21506" name="Группа 5"/>
          <p:cNvGrpSpPr>
            <a:grpSpLocks/>
          </p:cNvGrpSpPr>
          <p:nvPr/>
        </p:nvGrpSpPr>
        <p:grpSpPr bwMode="auto">
          <a:xfrm>
            <a:off x="684213" y="1701800"/>
            <a:ext cx="7343775" cy="4278313"/>
            <a:chOff x="683568" y="1700808"/>
            <a:chExt cx="7344816" cy="4280024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683568" y="1700808"/>
            <a:ext cx="7344816" cy="4280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508" name="TextBox 4"/>
            <p:cNvSpPr txBox="1">
              <a:spLocks noChangeArrowheads="1"/>
            </p:cNvSpPr>
            <p:nvPr/>
          </p:nvSpPr>
          <p:spPr bwMode="auto">
            <a:xfrm>
              <a:off x="3455052" y="2858087"/>
              <a:ext cx="2160240" cy="554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3000" b="1" i="1">
                  <a:solidFill>
                    <a:srgbClr val="C00000"/>
                  </a:solidFill>
                  <a:latin typeface="Times New Roman" pitchFamily="18" charset="0"/>
                </a:rPr>
                <a:t>+195 грн. </a:t>
              </a:r>
              <a:endParaRPr lang="ru-RU" sz="3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1225550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Підвищення доплати за понаднормовий стаж*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uk-UA" sz="2000" b="1" i="1" smtClean="0"/>
              <a:t>(непрацездатним особам, основний розмір пенсії яких вище прожиткового мінімуму для осіб, які втратили працездатність)</a:t>
            </a:r>
            <a:endParaRPr lang="ru-RU" sz="2000" b="1" i="1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700808"/>
          <a:ext cx="7344816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3348038" y="2852738"/>
            <a:ext cx="2159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000" b="1" i="1">
                <a:solidFill>
                  <a:srgbClr val="C00000"/>
                </a:solidFill>
                <a:latin typeface="Times New Roman" pitchFamily="18" charset="0"/>
              </a:rPr>
              <a:t>+12,51 грн. </a:t>
            </a:r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971550" y="5732463"/>
            <a:ext cx="7200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rgbClr val="C00000"/>
                </a:solidFill>
                <a:latin typeface="Times New Roman" pitchFamily="18" charset="0"/>
              </a:rPr>
              <a:t>* Відповідно до ст. 28 ЗУ «Про загальнообов</a:t>
            </a:r>
            <a:r>
              <a:rPr lang="en-US" b="1" i="1">
                <a:solidFill>
                  <a:srgbClr val="C00000"/>
                </a:solidFill>
                <a:latin typeface="Times New Roman" pitchFamily="18" charset="0"/>
              </a:rPr>
              <a:t>’</a:t>
            </a:r>
            <a:r>
              <a:rPr lang="uk-UA" b="1" i="1">
                <a:solidFill>
                  <a:srgbClr val="C00000"/>
                </a:solidFill>
                <a:latin typeface="Times New Roman" pitchFamily="18" charset="0"/>
              </a:rPr>
              <a:t>язкове державне пенсійне страхування»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sz="quarter" idx="13"/>
          </p:nvPr>
        </p:nvSpPr>
        <p:spPr>
          <a:xfrm>
            <a:off x="107950" y="6350"/>
            <a:ext cx="8785225" cy="1008063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sz="3000" b="1" i="1" smtClean="0"/>
              <a:t>Підвищення доплати до пенсії у зв</a:t>
            </a:r>
            <a:r>
              <a:rPr lang="en-US" sz="3000" b="1" i="1" smtClean="0"/>
              <a:t>’</a:t>
            </a:r>
            <a:r>
              <a:rPr lang="uk-UA" sz="3000" b="1" i="1" smtClean="0"/>
              <a:t>язку із втратою годувальника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uk-UA" sz="2000" b="1" i="1" smtClean="0"/>
              <a:t>(якщо розмір пенсії не досягає прожиткового мінімуму для осіб, які втратили працездатність)*</a:t>
            </a:r>
            <a:endParaRPr lang="ru-RU" sz="2000" b="1" i="1" smtClean="0"/>
          </a:p>
        </p:txBody>
      </p:sp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900113" y="63817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rgbClr val="C00000"/>
                </a:solidFill>
                <a:latin typeface="Times New Roman" pitchFamily="18" charset="0"/>
              </a:rPr>
              <a:t>* відповідно до постанови КМУ від 26.03.2008 № 265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23555" name="Группа 7"/>
          <p:cNvGrpSpPr>
            <a:grpSpLocks/>
          </p:cNvGrpSpPr>
          <p:nvPr/>
        </p:nvGrpSpPr>
        <p:grpSpPr bwMode="auto">
          <a:xfrm>
            <a:off x="611188" y="2544763"/>
            <a:ext cx="7872412" cy="3581400"/>
            <a:chOff x="784773" y="1412776"/>
            <a:chExt cx="7699323" cy="4103071"/>
          </a:xfrm>
        </p:grpSpPr>
        <p:graphicFrame>
          <p:nvGraphicFramePr>
            <p:cNvPr id="10" name="Схема 9"/>
            <p:cNvGraphicFramePr/>
            <p:nvPr/>
          </p:nvGraphicFramePr>
          <p:xfrm>
            <a:off x="784773" y="1451847"/>
            <a:ext cx="277911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1" name="Схема 10"/>
            <p:cNvGraphicFramePr/>
            <p:nvPr/>
          </p:nvGraphicFramePr>
          <p:xfrm>
            <a:off x="6084168" y="1412776"/>
            <a:ext cx="239992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13" name="Нашивка 12"/>
            <p:cNvSpPr/>
            <p:nvPr/>
          </p:nvSpPr>
          <p:spPr>
            <a:xfrm>
              <a:off x="3838729" y="3158764"/>
              <a:ext cx="504594" cy="360110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14"/>
            <p:cNvSpPr/>
            <p:nvPr/>
          </p:nvSpPr>
          <p:spPr>
            <a:xfrm>
              <a:off x="3723837" y="4535547"/>
              <a:ext cx="504594" cy="360110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Нашивка 16"/>
            <p:cNvSpPr/>
            <p:nvPr/>
          </p:nvSpPr>
          <p:spPr>
            <a:xfrm>
              <a:off x="3776625" y="2038422"/>
              <a:ext cx="504594" cy="360110"/>
            </a:xfrm>
            <a:prstGeom prst="chevron">
              <a:avLst>
                <a:gd name="adj" fmla="val 94285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565" name="TextBox 17"/>
            <p:cNvSpPr txBox="1">
              <a:spLocks noChangeArrowheads="1"/>
            </p:cNvSpPr>
            <p:nvPr/>
          </p:nvSpPr>
          <p:spPr bwMode="auto">
            <a:xfrm>
              <a:off x="4091505" y="2057777"/>
              <a:ext cx="2016224" cy="458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1 247,00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3566" name="TextBox 18"/>
            <p:cNvSpPr txBox="1">
              <a:spLocks noChangeArrowheads="1"/>
            </p:cNvSpPr>
            <p:nvPr/>
          </p:nvSpPr>
          <p:spPr bwMode="auto">
            <a:xfrm>
              <a:off x="4091505" y="3155114"/>
              <a:ext cx="2016224" cy="458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1 496,40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3567" name="TextBox 19"/>
            <p:cNvSpPr txBox="1">
              <a:spLocks noChangeArrowheads="1"/>
            </p:cNvSpPr>
            <p:nvPr/>
          </p:nvSpPr>
          <p:spPr bwMode="auto">
            <a:xfrm>
              <a:off x="4099706" y="4161815"/>
              <a:ext cx="2016224" cy="458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i="1">
                  <a:solidFill>
                    <a:srgbClr val="C00000"/>
                  </a:solidFill>
                  <a:latin typeface="Times New Roman" pitchFamily="18" charset="0"/>
                </a:rPr>
                <a:t>1 870,50 </a:t>
              </a:r>
              <a:endParaRPr lang="ru-RU" sz="20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556" name="Группа 21"/>
          <p:cNvGrpSpPr>
            <a:grpSpLocks/>
          </p:cNvGrpSpPr>
          <p:nvPr/>
        </p:nvGrpSpPr>
        <p:grpSpPr bwMode="auto">
          <a:xfrm>
            <a:off x="3087688" y="2233613"/>
            <a:ext cx="3211512" cy="1303337"/>
            <a:chOff x="105124" y="1368361"/>
            <a:chExt cx="3211777" cy="183601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05124" y="2336685"/>
              <a:ext cx="2825983" cy="867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35371" y="1368361"/>
              <a:ext cx="2781530" cy="968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600" i="1" dirty="0"/>
                <a:t>грудень – квітень </a:t>
              </a:r>
              <a:endParaRPr lang="uk-UA" sz="1600" i="1" dirty="0"/>
            </a:p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600" i="1" dirty="0"/>
                <a:t>2016-2017 років</a:t>
              </a:r>
              <a:endParaRPr lang="ru-RU" sz="1600" i="1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6062663" y="2233613"/>
            <a:ext cx="2781300" cy="688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600" i="1" dirty="0"/>
              <a:t>з </a:t>
            </a:r>
            <a:r>
              <a:rPr lang="uk-UA" sz="1600" i="1" dirty="0"/>
              <a:t>травня </a:t>
            </a:r>
            <a:endParaRPr lang="uk-UA" sz="1600" i="1" dirty="0"/>
          </a:p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600" i="1" dirty="0"/>
              <a:t>2017 </a:t>
            </a:r>
            <a:r>
              <a:rPr lang="uk-UA" sz="1600" i="1" dirty="0"/>
              <a:t>року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1275</TotalTime>
  <Words>275</Words>
  <Application>Microsoft Office PowerPoint</Application>
  <PresentationFormat>Экран (4:3)</PresentationFormat>
  <Paragraphs>104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Georgia</vt:lpstr>
      <vt:lpstr>Times New Roman</vt:lpstr>
      <vt:lpstr>Calibri</vt:lpstr>
      <vt:lpstr>Wingdings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ПІДВИЩЕННЯ ПЕНСІЙНИХ ВИПЛАТ З 1 ВЕРЕСНЯ 2015 РОКУ</dc:title>
  <dc:creator>User1</dc:creator>
  <cp:lastModifiedBy>GVV</cp:lastModifiedBy>
  <cp:revision>163</cp:revision>
  <cp:lastPrinted>2017-04-27T10:08:05Z</cp:lastPrinted>
  <dcterms:created xsi:type="dcterms:W3CDTF">2015-09-21T10:52:03Z</dcterms:created>
  <dcterms:modified xsi:type="dcterms:W3CDTF">2017-05-16T11:04:08Z</dcterms:modified>
</cp:coreProperties>
</file>